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6"/>
  </p:notesMasterIdLst>
  <p:sldIdLst>
    <p:sldId id="256" r:id="rId4"/>
    <p:sldId id="431" r:id="rId5"/>
    <p:sldId id="441" r:id="rId6"/>
    <p:sldId id="258" r:id="rId7"/>
    <p:sldId id="259" r:id="rId8"/>
    <p:sldId id="260" r:id="rId9"/>
    <p:sldId id="432" r:id="rId10"/>
    <p:sldId id="442" r:id="rId11"/>
    <p:sldId id="420" r:id="rId12"/>
    <p:sldId id="453" r:id="rId13"/>
    <p:sldId id="380" r:id="rId14"/>
    <p:sldId id="422" r:id="rId15"/>
    <p:sldId id="268" r:id="rId16"/>
    <p:sldId id="269" r:id="rId17"/>
    <p:sldId id="351" r:id="rId18"/>
    <p:sldId id="352" r:id="rId19"/>
    <p:sldId id="454" r:id="rId20"/>
    <p:sldId id="455" r:id="rId21"/>
    <p:sldId id="456" r:id="rId22"/>
    <p:sldId id="457" r:id="rId23"/>
    <p:sldId id="372" r:id="rId24"/>
    <p:sldId id="273" r:id="rId25"/>
    <p:sldId id="458" r:id="rId26"/>
    <p:sldId id="427" r:id="rId27"/>
    <p:sldId id="277" r:id="rId28"/>
    <p:sldId id="459" r:id="rId29"/>
    <p:sldId id="386" r:id="rId30"/>
    <p:sldId id="451" r:id="rId31"/>
    <p:sldId id="452" r:id="rId32"/>
    <p:sldId id="430" r:id="rId33"/>
    <p:sldId id="281"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9"/>
    <p:restoredTop sz="92884"/>
  </p:normalViewPr>
  <p:slideViewPr>
    <p:cSldViewPr snapToGrid="0" snapToObjects="1">
      <p:cViewPr varScale="1">
        <p:scale>
          <a:sx n="175" d="100"/>
          <a:sy n="175" d="100"/>
        </p:scale>
        <p:origin x="368" y="168"/>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fbd75e384_24_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55" name="Google Shape;355;g5fbd75e384_2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2419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3f694db4e_15_5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18" name="Google Shape;518;g33f694db4e_15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86151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e39028d20_14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e39028d20_14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g5e39028d20_14_53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101561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5e39028d20_14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5e39028d20_14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g5e39028d20_14_6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252788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f8945a320_2_1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g5f8945a320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796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e39028d20_14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e39028d20_14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g5e39028d20_14_77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052537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23</a:t>
            </a:fld>
            <a:endParaRPr/>
          </a:p>
        </p:txBody>
      </p:sp>
    </p:spTree>
    <p:extLst>
      <p:ext uri="{BB962C8B-B14F-4D97-AF65-F5344CB8AC3E}">
        <p14:creationId xmlns:p14="http://schemas.microsoft.com/office/powerpoint/2010/main" val="156130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56f254b3ca_64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56f254b3ca_64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g56f254b3ca_64_17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1390632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611ec0892c_79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611ec0892c_79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g611ec0892c_79_5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316593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11ec0892c_68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11ec0892c_68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9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906bb4f9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906bb4f9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19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55f90eb63a7298ad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55f90eb63a7298ad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01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43</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2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e39028d20_14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e39028d20_14_9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912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235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21.png"/><Relationship Id="rId21" Type="http://schemas.openxmlformats.org/officeDocument/2006/relationships/image" Target="../media/image116.png"/><Relationship Id="rId42" Type="http://schemas.openxmlformats.org/officeDocument/2006/relationships/image" Target="../media/image137.png"/><Relationship Id="rId47" Type="http://schemas.openxmlformats.org/officeDocument/2006/relationships/image" Target="../media/image142.png"/><Relationship Id="rId63" Type="http://schemas.openxmlformats.org/officeDocument/2006/relationships/image" Target="../media/image158.png"/><Relationship Id="rId68" Type="http://schemas.openxmlformats.org/officeDocument/2006/relationships/image" Target="../media/image163.png"/><Relationship Id="rId84" Type="http://schemas.openxmlformats.org/officeDocument/2006/relationships/image" Target="../media/image179.png"/><Relationship Id="rId89" Type="http://schemas.openxmlformats.org/officeDocument/2006/relationships/image" Target="../media/image184.png"/><Relationship Id="rId16" Type="http://schemas.openxmlformats.org/officeDocument/2006/relationships/image" Target="../media/image111.png"/><Relationship Id="rId11" Type="http://schemas.openxmlformats.org/officeDocument/2006/relationships/image" Target="../media/image106.png"/><Relationship Id="rId32" Type="http://schemas.openxmlformats.org/officeDocument/2006/relationships/image" Target="../media/image127.png"/><Relationship Id="rId37" Type="http://schemas.openxmlformats.org/officeDocument/2006/relationships/image" Target="../media/image132.png"/><Relationship Id="rId53" Type="http://schemas.openxmlformats.org/officeDocument/2006/relationships/image" Target="../media/image148.png"/><Relationship Id="rId58" Type="http://schemas.openxmlformats.org/officeDocument/2006/relationships/image" Target="../media/image153.png"/><Relationship Id="rId74" Type="http://schemas.openxmlformats.org/officeDocument/2006/relationships/image" Target="../media/image169.png"/><Relationship Id="rId79" Type="http://schemas.openxmlformats.org/officeDocument/2006/relationships/image" Target="../media/image174.png"/><Relationship Id="rId102" Type="http://schemas.openxmlformats.org/officeDocument/2006/relationships/image" Target="../media/image197.png"/><Relationship Id="rId5" Type="http://schemas.openxmlformats.org/officeDocument/2006/relationships/image" Target="../media/image100.png"/><Relationship Id="rId90" Type="http://schemas.openxmlformats.org/officeDocument/2006/relationships/image" Target="../media/image185.png"/><Relationship Id="rId95" Type="http://schemas.openxmlformats.org/officeDocument/2006/relationships/image" Target="../media/image190.png"/><Relationship Id="rId22" Type="http://schemas.openxmlformats.org/officeDocument/2006/relationships/image" Target="../media/image117.png"/><Relationship Id="rId27" Type="http://schemas.openxmlformats.org/officeDocument/2006/relationships/image" Target="../media/image122.png"/><Relationship Id="rId43" Type="http://schemas.openxmlformats.org/officeDocument/2006/relationships/image" Target="../media/image138.png"/><Relationship Id="rId48" Type="http://schemas.openxmlformats.org/officeDocument/2006/relationships/image" Target="../media/image143.png"/><Relationship Id="rId64" Type="http://schemas.openxmlformats.org/officeDocument/2006/relationships/image" Target="../media/image159.png"/><Relationship Id="rId69" Type="http://schemas.openxmlformats.org/officeDocument/2006/relationships/image" Target="../media/image164.png"/><Relationship Id="rId80" Type="http://schemas.openxmlformats.org/officeDocument/2006/relationships/image" Target="../media/image175.png"/><Relationship Id="rId85" Type="http://schemas.openxmlformats.org/officeDocument/2006/relationships/image" Target="../media/image180.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33" Type="http://schemas.openxmlformats.org/officeDocument/2006/relationships/image" Target="../media/image128.png"/><Relationship Id="rId38" Type="http://schemas.openxmlformats.org/officeDocument/2006/relationships/image" Target="../media/image133.png"/><Relationship Id="rId46" Type="http://schemas.openxmlformats.org/officeDocument/2006/relationships/image" Target="../media/image141.png"/><Relationship Id="rId59" Type="http://schemas.openxmlformats.org/officeDocument/2006/relationships/image" Target="../media/image154.png"/><Relationship Id="rId67" Type="http://schemas.openxmlformats.org/officeDocument/2006/relationships/image" Target="../media/image162.png"/><Relationship Id="rId103" Type="http://schemas.openxmlformats.org/officeDocument/2006/relationships/image" Target="../media/image198.png"/><Relationship Id="rId20" Type="http://schemas.openxmlformats.org/officeDocument/2006/relationships/image" Target="../media/image115.png"/><Relationship Id="rId41" Type="http://schemas.openxmlformats.org/officeDocument/2006/relationships/image" Target="../media/image136.png"/><Relationship Id="rId54" Type="http://schemas.openxmlformats.org/officeDocument/2006/relationships/image" Target="../media/image149.png"/><Relationship Id="rId62" Type="http://schemas.openxmlformats.org/officeDocument/2006/relationships/image" Target="../media/image157.png"/><Relationship Id="rId70" Type="http://schemas.openxmlformats.org/officeDocument/2006/relationships/image" Target="../media/image165.png"/><Relationship Id="rId75" Type="http://schemas.openxmlformats.org/officeDocument/2006/relationships/image" Target="../media/image170.png"/><Relationship Id="rId83" Type="http://schemas.openxmlformats.org/officeDocument/2006/relationships/image" Target="../media/image178.png"/><Relationship Id="rId88" Type="http://schemas.openxmlformats.org/officeDocument/2006/relationships/image" Target="../media/image183.png"/><Relationship Id="rId91" Type="http://schemas.openxmlformats.org/officeDocument/2006/relationships/image" Target="../media/image186.png"/><Relationship Id="rId96" Type="http://schemas.openxmlformats.org/officeDocument/2006/relationships/image" Target="../media/image191.png"/><Relationship Id="rId1" Type="http://schemas.openxmlformats.org/officeDocument/2006/relationships/slideLayout" Target="../slideLayouts/slideLayout26.xml"/><Relationship Id="rId6" Type="http://schemas.openxmlformats.org/officeDocument/2006/relationships/image" Target="../media/image101.png"/><Relationship Id="rId15" Type="http://schemas.openxmlformats.org/officeDocument/2006/relationships/image" Target="../media/image110.png"/><Relationship Id="rId23" Type="http://schemas.openxmlformats.org/officeDocument/2006/relationships/image" Target="../media/image118.png"/><Relationship Id="rId28" Type="http://schemas.openxmlformats.org/officeDocument/2006/relationships/image" Target="../media/image123.png"/><Relationship Id="rId36" Type="http://schemas.openxmlformats.org/officeDocument/2006/relationships/image" Target="../media/image131.png"/><Relationship Id="rId49" Type="http://schemas.openxmlformats.org/officeDocument/2006/relationships/image" Target="../media/image144.png"/><Relationship Id="rId57" Type="http://schemas.openxmlformats.org/officeDocument/2006/relationships/image" Target="../media/image152.png"/><Relationship Id="rId10" Type="http://schemas.openxmlformats.org/officeDocument/2006/relationships/image" Target="../media/image105.png"/><Relationship Id="rId31" Type="http://schemas.openxmlformats.org/officeDocument/2006/relationships/image" Target="../media/image126.png"/><Relationship Id="rId44" Type="http://schemas.openxmlformats.org/officeDocument/2006/relationships/image" Target="../media/image139.png"/><Relationship Id="rId52" Type="http://schemas.openxmlformats.org/officeDocument/2006/relationships/image" Target="../media/image147.png"/><Relationship Id="rId60" Type="http://schemas.openxmlformats.org/officeDocument/2006/relationships/image" Target="../media/image155.png"/><Relationship Id="rId65" Type="http://schemas.openxmlformats.org/officeDocument/2006/relationships/image" Target="../media/image160.png"/><Relationship Id="rId73" Type="http://schemas.openxmlformats.org/officeDocument/2006/relationships/image" Target="../media/image168.png"/><Relationship Id="rId78" Type="http://schemas.openxmlformats.org/officeDocument/2006/relationships/image" Target="../media/image173.png"/><Relationship Id="rId81" Type="http://schemas.openxmlformats.org/officeDocument/2006/relationships/image" Target="../media/image176.png"/><Relationship Id="rId86" Type="http://schemas.openxmlformats.org/officeDocument/2006/relationships/image" Target="../media/image181.png"/><Relationship Id="rId94" Type="http://schemas.openxmlformats.org/officeDocument/2006/relationships/image" Target="../media/image189.png"/><Relationship Id="rId99" Type="http://schemas.openxmlformats.org/officeDocument/2006/relationships/image" Target="../media/image194.png"/><Relationship Id="rId101" Type="http://schemas.openxmlformats.org/officeDocument/2006/relationships/image" Target="../media/image196.png"/><Relationship Id="rId4" Type="http://schemas.openxmlformats.org/officeDocument/2006/relationships/image" Target="../media/image99.png"/><Relationship Id="rId9" Type="http://schemas.openxmlformats.org/officeDocument/2006/relationships/image" Target="../media/image104.png"/><Relationship Id="rId13" Type="http://schemas.openxmlformats.org/officeDocument/2006/relationships/image" Target="../media/image108.png"/><Relationship Id="rId18" Type="http://schemas.openxmlformats.org/officeDocument/2006/relationships/image" Target="../media/image113.png"/><Relationship Id="rId39" Type="http://schemas.openxmlformats.org/officeDocument/2006/relationships/image" Target="../media/image134.png"/><Relationship Id="rId34" Type="http://schemas.openxmlformats.org/officeDocument/2006/relationships/image" Target="../media/image129.png"/><Relationship Id="rId50" Type="http://schemas.openxmlformats.org/officeDocument/2006/relationships/image" Target="../media/image145.png"/><Relationship Id="rId55" Type="http://schemas.openxmlformats.org/officeDocument/2006/relationships/image" Target="../media/image150.png"/><Relationship Id="rId76" Type="http://schemas.openxmlformats.org/officeDocument/2006/relationships/image" Target="../media/image171.png"/><Relationship Id="rId97" Type="http://schemas.openxmlformats.org/officeDocument/2006/relationships/image" Target="../media/image192.png"/><Relationship Id="rId104" Type="http://schemas.openxmlformats.org/officeDocument/2006/relationships/image" Target="../media/image199.png"/><Relationship Id="rId7" Type="http://schemas.openxmlformats.org/officeDocument/2006/relationships/image" Target="../media/image102.png"/><Relationship Id="rId71" Type="http://schemas.openxmlformats.org/officeDocument/2006/relationships/image" Target="../media/image166.png"/><Relationship Id="rId92" Type="http://schemas.openxmlformats.org/officeDocument/2006/relationships/image" Target="../media/image187.png"/><Relationship Id="rId2" Type="http://schemas.openxmlformats.org/officeDocument/2006/relationships/notesSlide" Target="../notesSlides/notesSlide10.xml"/><Relationship Id="rId29" Type="http://schemas.openxmlformats.org/officeDocument/2006/relationships/image" Target="../media/image124.png"/><Relationship Id="rId24" Type="http://schemas.openxmlformats.org/officeDocument/2006/relationships/image" Target="../media/image119.png"/><Relationship Id="rId40" Type="http://schemas.openxmlformats.org/officeDocument/2006/relationships/image" Target="../media/image135.png"/><Relationship Id="rId45" Type="http://schemas.openxmlformats.org/officeDocument/2006/relationships/image" Target="../media/image140.png"/><Relationship Id="rId66" Type="http://schemas.openxmlformats.org/officeDocument/2006/relationships/image" Target="../media/image161.png"/><Relationship Id="rId87" Type="http://schemas.openxmlformats.org/officeDocument/2006/relationships/image" Target="../media/image182.png"/><Relationship Id="rId61" Type="http://schemas.openxmlformats.org/officeDocument/2006/relationships/image" Target="../media/image156.png"/><Relationship Id="rId82" Type="http://schemas.openxmlformats.org/officeDocument/2006/relationships/image" Target="../media/image177.png"/><Relationship Id="rId19" Type="http://schemas.openxmlformats.org/officeDocument/2006/relationships/image" Target="../media/image114.png"/><Relationship Id="rId14" Type="http://schemas.openxmlformats.org/officeDocument/2006/relationships/image" Target="../media/image109.png"/><Relationship Id="rId30" Type="http://schemas.openxmlformats.org/officeDocument/2006/relationships/image" Target="../media/image125.png"/><Relationship Id="rId35" Type="http://schemas.openxmlformats.org/officeDocument/2006/relationships/image" Target="../media/image130.png"/><Relationship Id="rId56" Type="http://schemas.openxmlformats.org/officeDocument/2006/relationships/image" Target="../media/image151.png"/><Relationship Id="rId77" Type="http://schemas.openxmlformats.org/officeDocument/2006/relationships/image" Target="../media/image172.png"/><Relationship Id="rId100" Type="http://schemas.openxmlformats.org/officeDocument/2006/relationships/image" Target="../media/image195.png"/><Relationship Id="rId8" Type="http://schemas.openxmlformats.org/officeDocument/2006/relationships/image" Target="../media/image103.png"/><Relationship Id="rId51" Type="http://schemas.openxmlformats.org/officeDocument/2006/relationships/image" Target="../media/image146.png"/><Relationship Id="rId72" Type="http://schemas.openxmlformats.org/officeDocument/2006/relationships/image" Target="../media/image167.png"/><Relationship Id="rId93" Type="http://schemas.openxmlformats.org/officeDocument/2006/relationships/image" Target="../media/image188.png"/><Relationship Id="rId98" Type="http://schemas.openxmlformats.org/officeDocument/2006/relationships/image" Target="../media/image193.png"/><Relationship Id="rId3" Type="http://schemas.openxmlformats.org/officeDocument/2006/relationships/image" Target="../media/image98.png"/></Relationships>
</file>

<file path=ppt/slides/_rels/slide1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01.png"/></Relationships>
</file>

<file path=ppt/slides/_rels/slide1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hyperlink" Target="https://github.com/cncf/wg-serverless" TargetMode="External"/><Relationship Id="rId7" Type="http://schemas.openxmlformats.org/officeDocument/2006/relationships/image" Target="../media/image203.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3" Type="http://schemas.openxmlformats.org/officeDocument/2006/relationships/image" Target="../media/image215.png"/><Relationship Id="rId18" Type="http://schemas.openxmlformats.org/officeDocument/2006/relationships/image" Target="../media/image219.png"/><Relationship Id="rId26" Type="http://schemas.openxmlformats.org/officeDocument/2006/relationships/image" Target="../media/image225.png"/><Relationship Id="rId39" Type="http://schemas.openxmlformats.org/officeDocument/2006/relationships/image" Target="../media/image238.png"/><Relationship Id="rId21" Type="http://schemas.openxmlformats.org/officeDocument/2006/relationships/image" Target="../media/image221.png"/><Relationship Id="rId34" Type="http://schemas.openxmlformats.org/officeDocument/2006/relationships/image" Target="../media/image233.png"/><Relationship Id="rId42" Type="http://schemas.openxmlformats.org/officeDocument/2006/relationships/image" Target="../media/image241.png"/><Relationship Id="rId47" Type="http://schemas.openxmlformats.org/officeDocument/2006/relationships/image" Target="../media/image246.png"/><Relationship Id="rId50" Type="http://schemas.openxmlformats.org/officeDocument/2006/relationships/image" Target="../media/image249.png"/><Relationship Id="rId7" Type="http://schemas.openxmlformats.org/officeDocument/2006/relationships/image" Target="../media/image209.png"/><Relationship Id="rId2" Type="http://schemas.openxmlformats.org/officeDocument/2006/relationships/notesSlide" Target="../notesSlides/notesSlide17.xml"/><Relationship Id="rId16" Type="http://schemas.openxmlformats.org/officeDocument/2006/relationships/image" Target="../media/image217.png"/><Relationship Id="rId29" Type="http://schemas.openxmlformats.org/officeDocument/2006/relationships/image" Target="../media/image228.png"/><Relationship Id="rId11" Type="http://schemas.openxmlformats.org/officeDocument/2006/relationships/image" Target="../media/image213.png"/><Relationship Id="rId24" Type="http://schemas.openxmlformats.org/officeDocument/2006/relationships/image" Target="../media/image34.png"/><Relationship Id="rId32" Type="http://schemas.openxmlformats.org/officeDocument/2006/relationships/image" Target="../media/image231.png"/><Relationship Id="rId37" Type="http://schemas.openxmlformats.org/officeDocument/2006/relationships/image" Target="../media/image236.png"/><Relationship Id="rId40" Type="http://schemas.openxmlformats.org/officeDocument/2006/relationships/image" Target="../media/image239.png"/><Relationship Id="rId45" Type="http://schemas.openxmlformats.org/officeDocument/2006/relationships/image" Target="../media/image244.png"/><Relationship Id="rId5" Type="http://schemas.openxmlformats.org/officeDocument/2006/relationships/image" Target="../media/image207.png"/><Relationship Id="rId15" Type="http://schemas.openxmlformats.org/officeDocument/2006/relationships/image" Target="../media/image19.png"/><Relationship Id="rId23" Type="http://schemas.openxmlformats.org/officeDocument/2006/relationships/image" Target="../media/image223.png"/><Relationship Id="rId28" Type="http://schemas.openxmlformats.org/officeDocument/2006/relationships/image" Target="../media/image227.png"/><Relationship Id="rId36" Type="http://schemas.openxmlformats.org/officeDocument/2006/relationships/image" Target="../media/image235.png"/><Relationship Id="rId49" Type="http://schemas.openxmlformats.org/officeDocument/2006/relationships/image" Target="../media/image248.png"/><Relationship Id="rId10" Type="http://schemas.openxmlformats.org/officeDocument/2006/relationships/image" Target="../media/image212.png"/><Relationship Id="rId19" Type="http://schemas.openxmlformats.org/officeDocument/2006/relationships/image" Target="../media/image220.png"/><Relationship Id="rId31" Type="http://schemas.openxmlformats.org/officeDocument/2006/relationships/image" Target="../media/image230.png"/><Relationship Id="rId44" Type="http://schemas.openxmlformats.org/officeDocument/2006/relationships/image" Target="../media/image243.png"/><Relationship Id="rId4" Type="http://schemas.openxmlformats.org/officeDocument/2006/relationships/image" Target="../media/image206.png"/><Relationship Id="rId9" Type="http://schemas.openxmlformats.org/officeDocument/2006/relationships/image" Target="../media/image211.png"/><Relationship Id="rId14" Type="http://schemas.openxmlformats.org/officeDocument/2006/relationships/image" Target="../media/image216.png"/><Relationship Id="rId22" Type="http://schemas.openxmlformats.org/officeDocument/2006/relationships/image" Target="../media/image222.png"/><Relationship Id="rId27" Type="http://schemas.openxmlformats.org/officeDocument/2006/relationships/image" Target="../media/image226.png"/><Relationship Id="rId30" Type="http://schemas.openxmlformats.org/officeDocument/2006/relationships/image" Target="../media/image229.jpg"/><Relationship Id="rId35" Type="http://schemas.openxmlformats.org/officeDocument/2006/relationships/image" Target="../media/image234.png"/><Relationship Id="rId43" Type="http://schemas.openxmlformats.org/officeDocument/2006/relationships/image" Target="../media/image242.png"/><Relationship Id="rId48" Type="http://schemas.openxmlformats.org/officeDocument/2006/relationships/image" Target="../media/image247.png"/><Relationship Id="rId8" Type="http://schemas.openxmlformats.org/officeDocument/2006/relationships/image" Target="../media/image210.png"/><Relationship Id="rId51" Type="http://schemas.openxmlformats.org/officeDocument/2006/relationships/image" Target="../media/image250.png"/><Relationship Id="rId3" Type="http://schemas.openxmlformats.org/officeDocument/2006/relationships/image" Target="../media/image205.png"/><Relationship Id="rId12" Type="http://schemas.openxmlformats.org/officeDocument/2006/relationships/image" Target="../media/image214.png"/><Relationship Id="rId17" Type="http://schemas.openxmlformats.org/officeDocument/2006/relationships/image" Target="../media/image218.png"/><Relationship Id="rId25" Type="http://schemas.openxmlformats.org/officeDocument/2006/relationships/image" Target="../media/image224.png"/><Relationship Id="rId33" Type="http://schemas.openxmlformats.org/officeDocument/2006/relationships/image" Target="../media/image232.png"/><Relationship Id="rId38" Type="http://schemas.openxmlformats.org/officeDocument/2006/relationships/image" Target="../media/image237.png"/><Relationship Id="rId46" Type="http://schemas.openxmlformats.org/officeDocument/2006/relationships/image" Target="../media/image245.png"/><Relationship Id="rId20" Type="http://schemas.openxmlformats.org/officeDocument/2006/relationships/image" Target="../media/image27.png"/><Relationship Id="rId41" Type="http://schemas.openxmlformats.org/officeDocument/2006/relationships/image" Target="../media/image240.png"/><Relationship Id="rId1" Type="http://schemas.openxmlformats.org/officeDocument/2006/relationships/slideLayout" Target="../slideLayouts/slideLayout26.xml"/><Relationship Id="rId6" Type="http://schemas.openxmlformats.org/officeDocument/2006/relationships/image" Target="../media/image208.png"/></Relationships>
</file>

<file path=ppt/slides/_rels/slide18.xml.rels><?xml version="1.0" encoding="UTF-8" standalone="yes"?>
<Relationships xmlns="http://schemas.openxmlformats.org/package/2006/relationships"><Relationship Id="rId26" Type="http://schemas.openxmlformats.org/officeDocument/2006/relationships/image" Target="../media/image274.png"/><Relationship Id="rId117" Type="http://schemas.openxmlformats.org/officeDocument/2006/relationships/image" Target="../media/image365.png"/><Relationship Id="rId21" Type="http://schemas.openxmlformats.org/officeDocument/2006/relationships/image" Target="../media/image269.png"/><Relationship Id="rId42" Type="http://schemas.openxmlformats.org/officeDocument/2006/relationships/image" Target="../media/image290.png"/><Relationship Id="rId47" Type="http://schemas.openxmlformats.org/officeDocument/2006/relationships/image" Target="../media/image295.png"/><Relationship Id="rId63" Type="http://schemas.openxmlformats.org/officeDocument/2006/relationships/image" Target="../media/image311.png"/><Relationship Id="rId68" Type="http://schemas.openxmlformats.org/officeDocument/2006/relationships/image" Target="../media/image316.png"/><Relationship Id="rId84" Type="http://schemas.openxmlformats.org/officeDocument/2006/relationships/image" Target="../media/image332.png"/><Relationship Id="rId89" Type="http://schemas.openxmlformats.org/officeDocument/2006/relationships/image" Target="../media/image337.png"/><Relationship Id="rId112" Type="http://schemas.openxmlformats.org/officeDocument/2006/relationships/image" Target="../media/image360.png"/><Relationship Id="rId16" Type="http://schemas.openxmlformats.org/officeDocument/2006/relationships/image" Target="../media/image264.png"/><Relationship Id="rId107" Type="http://schemas.openxmlformats.org/officeDocument/2006/relationships/image" Target="../media/image355.png"/><Relationship Id="rId11" Type="http://schemas.openxmlformats.org/officeDocument/2006/relationships/image" Target="../media/image259.png"/><Relationship Id="rId32" Type="http://schemas.openxmlformats.org/officeDocument/2006/relationships/image" Target="../media/image280.png"/><Relationship Id="rId37" Type="http://schemas.openxmlformats.org/officeDocument/2006/relationships/image" Target="../media/image285.png"/><Relationship Id="rId53" Type="http://schemas.openxmlformats.org/officeDocument/2006/relationships/image" Target="../media/image301.png"/><Relationship Id="rId58" Type="http://schemas.openxmlformats.org/officeDocument/2006/relationships/image" Target="../media/image306.png"/><Relationship Id="rId74" Type="http://schemas.openxmlformats.org/officeDocument/2006/relationships/image" Target="../media/image322.png"/><Relationship Id="rId79" Type="http://schemas.openxmlformats.org/officeDocument/2006/relationships/image" Target="../media/image327.png"/><Relationship Id="rId102" Type="http://schemas.openxmlformats.org/officeDocument/2006/relationships/image" Target="../media/image350.png"/><Relationship Id="rId123" Type="http://schemas.openxmlformats.org/officeDocument/2006/relationships/image" Target="../media/image371.png"/><Relationship Id="rId128" Type="http://schemas.openxmlformats.org/officeDocument/2006/relationships/image" Target="../media/image376.png"/><Relationship Id="rId5" Type="http://schemas.openxmlformats.org/officeDocument/2006/relationships/image" Target="../media/image253.png"/><Relationship Id="rId90" Type="http://schemas.openxmlformats.org/officeDocument/2006/relationships/image" Target="../media/image338.png"/><Relationship Id="rId95" Type="http://schemas.openxmlformats.org/officeDocument/2006/relationships/image" Target="../media/image343.png"/><Relationship Id="rId22" Type="http://schemas.openxmlformats.org/officeDocument/2006/relationships/image" Target="../media/image270.png"/><Relationship Id="rId27" Type="http://schemas.openxmlformats.org/officeDocument/2006/relationships/image" Target="../media/image275.png"/><Relationship Id="rId43" Type="http://schemas.openxmlformats.org/officeDocument/2006/relationships/image" Target="../media/image291.png"/><Relationship Id="rId48" Type="http://schemas.openxmlformats.org/officeDocument/2006/relationships/image" Target="../media/image296.png"/><Relationship Id="rId64" Type="http://schemas.openxmlformats.org/officeDocument/2006/relationships/image" Target="../media/image312.png"/><Relationship Id="rId69" Type="http://schemas.openxmlformats.org/officeDocument/2006/relationships/image" Target="../media/image317.png"/><Relationship Id="rId113" Type="http://schemas.openxmlformats.org/officeDocument/2006/relationships/image" Target="../media/image361.png"/><Relationship Id="rId118" Type="http://schemas.openxmlformats.org/officeDocument/2006/relationships/image" Target="../media/image366.png"/><Relationship Id="rId80" Type="http://schemas.openxmlformats.org/officeDocument/2006/relationships/image" Target="../media/image328.png"/><Relationship Id="rId85" Type="http://schemas.openxmlformats.org/officeDocument/2006/relationships/image" Target="../media/image333.png"/><Relationship Id="rId12" Type="http://schemas.openxmlformats.org/officeDocument/2006/relationships/image" Target="../media/image260.png"/><Relationship Id="rId17" Type="http://schemas.openxmlformats.org/officeDocument/2006/relationships/image" Target="../media/image265.png"/><Relationship Id="rId33" Type="http://schemas.openxmlformats.org/officeDocument/2006/relationships/image" Target="../media/image281.png"/><Relationship Id="rId38" Type="http://schemas.openxmlformats.org/officeDocument/2006/relationships/image" Target="../media/image286.png"/><Relationship Id="rId59" Type="http://schemas.openxmlformats.org/officeDocument/2006/relationships/image" Target="../media/image307.png"/><Relationship Id="rId103" Type="http://schemas.openxmlformats.org/officeDocument/2006/relationships/image" Target="../media/image351.png"/><Relationship Id="rId108" Type="http://schemas.openxmlformats.org/officeDocument/2006/relationships/image" Target="../media/image356.png"/><Relationship Id="rId124" Type="http://schemas.openxmlformats.org/officeDocument/2006/relationships/image" Target="../media/image372.png"/><Relationship Id="rId54" Type="http://schemas.openxmlformats.org/officeDocument/2006/relationships/image" Target="../media/image302.png"/><Relationship Id="rId70" Type="http://schemas.openxmlformats.org/officeDocument/2006/relationships/image" Target="../media/image318.png"/><Relationship Id="rId75" Type="http://schemas.openxmlformats.org/officeDocument/2006/relationships/image" Target="../media/image323.png"/><Relationship Id="rId91" Type="http://schemas.openxmlformats.org/officeDocument/2006/relationships/image" Target="../media/image339.png"/><Relationship Id="rId96" Type="http://schemas.openxmlformats.org/officeDocument/2006/relationships/image" Target="../media/image344.png"/><Relationship Id="rId1" Type="http://schemas.openxmlformats.org/officeDocument/2006/relationships/slideLayout" Target="../slideLayouts/slideLayout26.xml"/><Relationship Id="rId6" Type="http://schemas.openxmlformats.org/officeDocument/2006/relationships/image" Target="../media/image254.png"/><Relationship Id="rId23" Type="http://schemas.openxmlformats.org/officeDocument/2006/relationships/image" Target="../media/image271.png"/><Relationship Id="rId28" Type="http://schemas.openxmlformats.org/officeDocument/2006/relationships/image" Target="../media/image276.png"/><Relationship Id="rId49" Type="http://schemas.openxmlformats.org/officeDocument/2006/relationships/image" Target="../media/image297.png"/><Relationship Id="rId114" Type="http://schemas.openxmlformats.org/officeDocument/2006/relationships/image" Target="../media/image362.png"/><Relationship Id="rId119" Type="http://schemas.openxmlformats.org/officeDocument/2006/relationships/image" Target="../media/image367.png"/><Relationship Id="rId44" Type="http://schemas.openxmlformats.org/officeDocument/2006/relationships/image" Target="../media/image292.png"/><Relationship Id="rId60" Type="http://schemas.openxmlformats.org/officeDocument/2006/relationships/image" Target="../media/image308.png"/><Relationship Id="rId65" Type="http://schemas.openxmlformats.org/officeDocument/2006/relationships/image" Target="../media/image313.png"/><Relationship Id="rId81" Type="http://schemas.openxmlformats.org/officeDocument/2006/relationships/image" Target="../media/image329.png"/><Relationship Id="rId86" Type="http://schemas.openxmlformats.org/officeDocument/2006/relationships/image" Target="../media/image334.png"/><Relationship Id="rId13" Type="http://schemas.openxmlformats.org/officeDocument/2006/relationships/image" Target="../media/image261.png"/><Relationship Id="rId18" Type="http://schemas.openxmlformats.org/officeDocument/2006/relationships/image" Target="../media/image266.jpeg"/><Relationship Id="rId39" Type="http://schemas.openxmlformats.org/officeDocument/2006/relationships/image" Target="../media/image287.png"/><Relationship Id="rId109" Type="http://schemas.openxmlformats.org/officeDocument/2006/relationships/image" Target="../media/image357.png"/><Relationship Id="rId34" Type="http://schemas.openxmlformats.org/officeDocument/2006/relationships/image" Target="../media/image282.png"/><Relationship Id="rId50" Type="http://schemas.openxmlformats.org/officeDocument/2006/relationships/image" Target="../media/image298.png"/><Relationship Id="rId55" Type="http://schemas.openxmlformats.org/officeDocument/2006/relationships/image" Target="../media/image303.png"/><Relationship Id="rId76" Type="http://schemas.openxmlformats.org/officeDocument/2006/relationships/image" Target="../media/image324.png"/><Relationship Id="rId97" Type="http://schemas.openxmlformats.org/officeDocument/2006/relationships/image" Target="../media/image345.png"/><Relationship Id="rId104" Type="http://schemas.openxmlformats.org/officeDocument/2006/relationships/image" Target="../media/image352.png"/><Relationship Id="rId120" Type="http://schemas.openxmlformats.org/officeDocument/2006/relationships/image" Target="../media/image368.png"/><Relationship Id="rId125" Type="http://schemas.openxmlformats.org/officeDocument/2006/relationships/image" Target="../media/image373.png"/><Relationship Id="rId7" Type="http://schemas.openxmlformats.org/officeDocument/2006/relationships/image" Target="../media/image255.png"/><Relationship Id="rId71" Type="http://schemas.openxmlformats.org/officeDocument/2006/relationships/image" Target="../media/image319.png"/><Relationship Id="rId92" Type="http://schemas.openxmlformats.org/officeDocument/2006/relationships/image" Target="../media/image340.png"/><Relationship Id="rId2" Type="http://schemas.openxmlformats.org/officeDocument/2006/relationships/notesSlide" Target="../notesSlides/notesSlide18.xml"/><Relationship Id="rId29" Type="http://schemas.openxmlformats.org/officeDocument/2006/relationships/image" Target="../media/image277.png"/><Relationship Id="rId24" Type="http://schemas.openxmlformats.org/officeDocument/2006/relationships/image" Target="../media/image272.png"/><Relationship Id="rId40" Type="http://schemas.openxmlformats.org/officeDocument/2006/relationships/image" Target="../media/image288.png"/><Relationship Id="rId45" Type="http://schemas.openxmlformats.org/officeDocument/2006/relationships/image" Target="../media/image293.png"/><Relationship Id="rId66" Type="http://schemas.openxmlformats.org/officeDocument/2006/relationships/image" Target="../media/image314.png"/><Relationship Id="rId87" Type="http://schemas.openxmlformats.org/officeDocument/2006/relationships/image" Target="../media/image335.png"/><Relationship Id="rId110" Type="http://schemas.openxmlformats.org/officeDocument/2006/relationships/image" Target="../media/image358.png"/><Relationship Id="rId115" Type="http://schemas.openxmlformats.org/officeDocument/2006/relationships/image" Target="../media/image363.png"/><Relationship Id="rId61" Type="http://schemas.openxmlformats.org/officeDocument/2006/relationships/image" Target="../media/image309.png"/><Relationship Id="rId82" Type="http://schemas.openxmlformats.org/officeDocument/2006/relationships/image" Target="../media/image330.png"/><Relationship Id="rId19" Type="http://schemas.openxmlformats.org/officeDocument/2006/relationships/image" Target="../media/image267.png"/><Relationship Id="rId14" Type="http://schemas.openxmlformats.org/officeDocument/2006/relationships/image" Target="../media/image262.png"/><Relationship Id="rId30" Type="http://schemas.openxmlformats.org/officeDocument/2006/relationships/image" Target="../media/image278.png"/><Relationship Id="rId35" Type="http://schemas.openxmlformats.org/officeDocument/2006/relationships/image" Target="../media/image283.png"/><Relationship Id="rId56" Type="http://schemas.openxmlformats.org/officeDocument/2006/relationships/image" Target="../media/image304.png"/><Relationship Id="rId77" Type="http://schemas.openxmlformats.org/officeDocument/2006/relationships/image" Target="../media/image325.png"/><Relationship Id="rId100" Type="http://schemas.openxmlformats.org/officeDocument/2006/relationships/image" Target="../media/image348.png"/><Relationship Id="rId105" Type="http://schemas.openxmlformats.org/officeDocument/2006/relationships/image" Target="../media/image353.png"/><Relationship Id="rId126" Type="http://schemas.openxmlformats.org/officeDocument/2006/relationships/image" Target="../media/image374.png"/><Relationship Id="rId8" Type="http://schemas.openxmlformats.org/officeDocument/2006/relationships/image" Target="../media/image256.png"/><Relationship Id="rId51" Type="http://schemas.openxmlformats.org/officeDocument/2006/relationships/image" Target="../media/image299.png"/><Relationship Id="rId72" Type="http://schemas.openxmlformats.org/officeDocument/2006/relationships/image" Target="../media/image320.png"/><Relationship Id="rId93" Type="http://schemas.openxmlformats.org/officeDocument/2006/relationships/image" Target="../media/image341.png"/><Relationship Id="rId98" Type="http://schemas.openxmlformats.org/officeDocument/2006/relationships/image" Target="../media/image346.png"/><Relationship Id="rId121" Type="http://schemas.openxmlformats.org/officeDocument/2006/relationships/image" Target="../media/image369.png"/><Relationship Id="rId3" Type="http://schemas.openxmlformats.org/officeDocument/2006/relationships/image" Target="../media/image251.png"/><Relationship Id="rId25" Type="http://schemas.openxmlformats.org/officeDocument/2006/relationships/image" Target="../media/image273.png"/><Relationship Id="rId46" Type="http://schemas.openxmlformats.org/officeDocument/2006/relationships/image" Target="../media/image294.png"/><Relationship Id="rId67" Type="http://schemas.openxmlformats.org/officeDocument/2006/relationships/image" Target="../media/image315.png"/><Relationship Id="rId116" Type="http://schemas.openxmlformats.org/officeDocument/2006/relationships/image" Target="../media/image364.png"/><Relationship Id="rId20" Type="http://schemas.openxmlformats.org/officeDocument/2006/relationships/image" Target="../media/image268.png"/><Relationship Id="rId41" Type="http://schemas.openxmlformats.org/officeDocument/2006/relationships/image" Target="../media/image289.png"/><Relationship Id="rId62" Type="http://schemas.openxmlformats.org/officeDocument/2006/relationships/image" Target="../media/image310.png"/><Relationship Id="rId83" Type="http://schemas.openxmlformats.org/officeDocument/2006/relationships/image" Target="../media/image331.png"/><Relationship Id="rId88" Type="http://schemas.openxmlformats.org/officeDocument/2006/relationships/image" Target="../media/image336.png"/><Relationship Id="rId111" Type="http://schemas.openxmlformats.org/officeDocument/2006/relationships/image" Target="../media/image359.png"/><Relationship Id="rId15" Type="http://schemas.openxmlformats.org/officeDocument/2006/relationships/image" Target="../media/image263.png"/><Relationship Id="rId36" Type="http://schemas.openxmlformats.org/officeDocument/2006/relationships/image" Target="../media/image284.png"/><Relationship Id="rId57" Type="http://schemas.openxmlformats.org/officeDocument/2006/relationships/image" Target="../media/image305.png"/><Relationship Id="rId106" Type="http://schemas.openxmlformats.org/officeDocument/2006/relationships/image" Target="../media/image354.png"/><Relationship Id="rId127" Type="http://schemas.openxmlformats.org/officeDocument/2006/relationships/image" Target="../media/image375.png"/><Relationship Id="rId10" Type="http://schemas.openxmlformats.org/officeDocument/2006/relationships/image" Target="../media/image258.png"/><Relationship Id="rId31" Type="http://schemas.openxmlformats.org/officeDocument/2006/relationships/image" Target="../media/image279.png"/><Relationship Id="rId52" Type="http://schemas.openxmlformats.org/officeDocument/2006/relationships/image" Target="../media/image300.png"/><Relationship Id="rId73" Type="http://schemas.openxmlformats.org/officeDocument/2006/relationships/image" Target="../media/image321.png"/><Relationship Id="rId78" Type="http://schemas.openxmlformats.org/officeDocument/2006/relationships/image" Target="../media/image326.png"/><Relationship Id="rId94" Type="http://schemas.openxmlformats.org/officeDocument/2006/relationships/image" Target="../media/image342.png"/><Relationship Id="rId99" Type="http://schemas.openxmlformats.org/officeDocument/2006/relationships/image" Target="../media/image347.png"/><Relationship Id="rId101" Type="http://schemas.openxmlformats.org/officeDocument/2006/relationships/image" Target="../media/image349.png"/><Relationship Id="rId122" Type="http://schemas.openxmlformats.org/officeDocument/2006/relationships/image" Target="../media/image370.png"/><Relationship Id="rId4" Type="http://schemas.openxmlformats.org/officeDocument/2006/relationships/image" Target="../media/image252.png"/><Relationship Id="rId9" Type="http://schemas.openxmlformats.org/officeDocument/2006/relationships/image" Target="../media/image257.png"/></Relationships>
</file>

<file path=ppt/slides/_rels/slide19.xml.rels><?xml version="1.0" encoding="UTF-8" standalone="yes"?>
<Relationships xmlns="http://schemas.openxmlformats.org/package/2006/relationships"><Relationship Id="rId26" Type="http://schemas.openxmlformats.org/officeDocument/2006/relationships/image" Target="../media/image400.png"/><Relationship Id="rId21" Type="http://schemas.openxmlformats.org/officeDocument/2006/relationships/image" Target="../media/image395.png"/><Relationship Id="rId42" Type="http://schemas.openxmlformats.org/officeDocument/2006/relationships/image" Target="../media/image416.png"/><Relationship Id="rId47" Type="http://schemas.openxmlformats.org/officeDocument/2006/relationships/image" Target="../media/image421.png"/><Relationship Id="rId63" Type="http://schemas.openxmlformats.org/officeDocument/2006/relationships/image" Target="../media/image436.png"/><Relationship Id="rId68" Type="http://schemas.openxmlformats.org/officeDocument/2006/relationships/image" Target="../media/image441.png"/><Relationship Id="rId84" Type="http://schemas.openxmlformats.org/officeDocument/2006/relationships/image" Target="../media/image457.png"/><Relationship Id="rId89" Type="http://schemas.openxmlformats.org/officeDocument/2006/relationships/image" Target="../media/image462.png"/><Relationship Id="rId16" Type="http://schemas.openxmlformats.org/officeDocument/2006/relationships/image" Target="../media/image390.png"/><Relationship Id="rId107" Type="http://schemas.openxmlformats.org/officeDocument/2006/relationships/image" Target="../media/image480.png"/><Relationship Id="rId11" Type="http://schemas.openxmlformats.org/officeDocument/2006/relationships/image" Target="../media/image385.png"/><Relationship Id="rId32" Type="http://schemas.openxmlformats.org/officeDocument/2006/relationships/image" Target="../media/image406.png"/><Relationship Id="rId37" Type="http://schemas.openxmlformats.org/officeDocument/2006/relationships/image" Target="../media/image411.png"/><Relationship Id="rId53" Type="http://schemas.openxmlformats.org/officeDocument/2006/relationships/image" Target="../media/image426.png"/><Relationship Id="rId58" Type="http://schemas.openxmlformats.org/officeDocument/2006/relationships/image" Target="../media/image431.png"/><Relationship Id="rId74" Type="http://schemas.openxmlformats.org/officeDocument/2006/relationships/image" Target="../media/image447.png"/><Relationship Id="rId79" Type="http://schemas.openxmlformats.org/officeDocument/2006/relationships/image" Target="../media/image452.png"/><Relationship Id="rId102" Type="http://schemas.openxmlformats.org/officeDocument/2006/relationships/image" Target="../media/image475.png"/><Relationship Id="rId5" Type="http://schemas.openxmlformats.org/officeDocument/2006/relationships/image" Target="../media/image379.png"/><Relationship Id="rId90" Type="http://schemas.openxmlformats.org/officeDocument/2006/relationships/image" Target="../media/image463.png"/><Relationship Id="rId95" Type="http://schemas.openxmlformats.org/officeDocument/2006/relationships/image" Target="../media/image468.png"/><Relationship Id="rId22" Type="http://schemas.openxmlformats.org/officeDocument/2006/relationships/image" Target="../media/image396.png"/><Relationship Id="rId27" Type="http://schemas.openxmlformats.org/officeDocument/2006/relationships/image" Target="../media/image401.png"/><Relationship Id="rId43" Type="http://schemas.openxmlformats.org/officeDocument/2006/relationships/image" Target="../media/image417.png"/><Relationship Id="rId48" Type="http://schemas.openxmlformats.org/officeDocument/2006/relationships/image" Target="../media/image173.png"/><Relationship Id="rId64" Type="http://schemas.openxmlformats.org/officeDocument/2006/relationships/image" Target="../media/image437.png"/><Relationship Id="rId69" Type="http://schemas.openxmlformats.org/officeDocument/2006/relationships/image" Target="../media/image442.png"/><Relationship Id="rId80" Type="http://schemas.openxmlformats.org/officeDocument/2006/relationships/image" Target="../media/image453.png"/><Relationship Id="rId85" Type="http://schemas.openxmlformats.org/officeDocument/2006/relationships/image" Target="../media/image458.png"/><Relationship Id="rId12" Type="http://schemas.openxmlformats.org/officeDocument/2006/relationships/image" Target="../media/image386.png"/><Relationship Id="rId17" Type="http://schemas.openxmlformats.org/officeDocument/2006/relationships/image" Target="../media/image391.png"/><Relationship Id="rId33" Type="http://schemas.openxmlformats.org/officeDocument/2006/relationships/image" Target="../media/image407.png"/><Relationship Id="rId38" Type="http://schemas.openxmlformats.org/officeDocument/2006/relationships/image" Target="../media/image412.png"/><Relationship Id="rId59" Type="http://schemas.openxmlformats.org/officeDocument/2006/relationships/image" Target="../media/image432.png"/><Relationship Id="rId103" Type="http://schemas.openxmlformats.org/officeDocument/2006/relationships/image" Target="../media/image476.png"/><Relationship Id="rId108" Type="http://schemas.openxmlformats.org/officeDocument/2006/relationships/image" Target="../media/image481.png"/><Relationship Id="rId54" Type="http://schemas.openxmlformats.org/officeDocument/2006/relationships/image" Target="../media/image427.jpeg"/><Relationship Id="rId70" Type="http://schemas.openxmlformats.org/officeDocument/2006/relationships/image" Target="../media/image443.png"/><Relationship Id="rId75" Type="http://schemas.openxmlformats.org/officeDocument/2006/relationships/image" Target="../media/image448.png"/><Relationship Id="rId91" Type="http://schemas.openxmlformats.org/officeDocument/2006/relationships/image" Target="../media/image464.png"/><Relationship Id="rId96" Type="http://schemas.openxmlformats.org/officeDocument/2006/relationships/image" Target="../media/image469.png"/><Relationship Id="rId1" Type="http://schemas.openxmlformats.org/officeDocument/2006/relationships/slideLayout" Target="../slideLayouts/slideLayout50.xml"/><Relationship Id="rId6" Type="http://schemas.openxmlformats.org/officeDocument/2006/relationships/image" Target="../media/image380.png"/><Relationship Id="rId15" Type="http://schemas.openxmlformats.org/officeDocument/2006/relationships/image" Target="../media/image389.png"/><Relationship Id="rId23" Type="http://schemas.openxmlformats.org/officeDocument/2006/relationships/image" Target="../media/image397.png"/><Relationship Id="rId28" Type="http://schemas.openxmlformats.org/officeDocument/2006/relationships/image" Target="../media/image402.png"/><Relationship Id="rId36" Type="http://schemas.openxmlformats.org/officeDocument/2006/relationships/image" Target="../media/image410.png"/><Relationship Id="rId49" Type="http://schemas.openxmlformats.org/officeDocument/2006/relationships/image" Target="../media/image422.png"/><Relationship Id="rId57" Type="http://schemas.openxmlformats.org/officeDocument/2006/relationships/image" Target="../media/image430.png"/><Relationship Id="rId106" Type="http://schemas.openxmlformats.org/officeDocument/2006/relationships/image" Target="../media/image479.png"/><Relationship Id="rId10" Type="http://schemas.openxmlformats.org/officeDocument/2006/relationships/image" Target="../media/image384.png"/><Relationship Id="rId31" Type="http://schemas.openxmlformats.org/officeDocument/2006/relationships/image" Target="../media/image405.png"/><Relationship Id="rId44" Type="http://schemas.openxmlformats.org/officeDocument/2006/relationships/image" Target="../media/image418.png"/><Relationship Id="rId52" Type="http://schemas.openxmlformats.org/officeDocument/2006/relationships/image" Target="../media/image425.png"/><Relationship Id="rId60" Type="http://schemas.openxmlformats.org/officeDocument/2006/relationships/image" Target="../media/image433.png"/><Relationship Id="rId65" Type="http://schemas.openxmlformats.org/officeDocument/2006/relationships/image" Target="../media/image438.png"/><Relationship Id="rId73" Type="http://schemas.openxmlformats.org/officeDocument/2006/relationships/image" Target="../media/image446.png"/><Relationship Id="rId78" Type="http://schemas.openxmlformats.org/officeDocument/2006/relationships/image" Target="../media/image451.png"/><Relationship Id="rId81" Type="http://schemas.openxmlformats.org/officeDocument/2006/relationships/image" Target="../media/image454.png"/><Relationship Id="rId86" Type="http://schemas.openxmlformats.org/officeDocument/2006/relationships/image" Target="../media/image459.png"/><Relationship Id="rId94" Type="http://schemas.openxmlformats.org/officeDocument/2006/relationships/image" Target="../media/image467.png"/><Relationship Id="rId99" Type="http://schemas.openxmlformats.org/officeDocument/2006/relationships/image" Target="../media/image472.png"/><Relationship Id="rId101" Type="http://schemas.openxmlformats.org/officeDocument/2006/relationships/image" Target="../media/image474.png"/><Relationship Id="rId4" Type="http://schemas.openxmlformats.org/officeDocument/2006/relationships/image" Target="../media/image378.png"/><Relationship Id="rId9" Type="http://schemas.openxmlformats.org/officeDocument/2006/relationships/image" Target="../media/image383.png"/><Relationship Id="rId13" Type="http://schemas.openxmlformats.org/officeDocument/2006/relationships/image" Target="../media/image387.png"/><Relationship Id="rId18" Type="http://schemas.openxmlformats.org/officeDocument/2006/relationships/image" Target="../media/image392.png"/><Relationship Id="rId39" Type="http://schemas.openxmlformats.org/officeDocument/2006/relationships/image" Target="../media/image413.png"/><Relationship Id="rId109" Type="http://schemas.openxmlformats.org/officeDocument/2006/relationships/image" Target="../media/image482.png"/><Relationship Id="rId34" Type="http://schemas.openxmlformats.org/officeDocument/2006/relationships/image" Target="../media/image408.png"/><Relationship Id="rId50" Type="http://schemas.openxmlformats.org/officeDocument/2006/relationships/image" Target="../media/image423.png"/><Relationship Id="rId55" Type="http://schemas.openxmlformats.org/officeDocument/2006/relationships/image" Target="../media/image428.png"/><Relationship Id="rId76" Type="http://schemas.openxmlformats.org/officeDocument/2006/relationships/image" Target="../media/image449.png"/><Relationship Id="rId97" Type="http://schemas.openxmlformats.org/officeDocument/2006/relationships/image" Target="../media/image470.png"/><Relationship Id="rId104" Type="http://schemas.openxmlformats.org/officeDocument/2006/relationships/image" Target="../media/image477.png"/><Relationship Id="rId7" Type="http://schemas.openxmlformats.org/officeDocument/2006/relationships/image" Target="../media/image381.png"/><Relationship Id="rId71" Type="http://schemas.openxmlformats.org/officeDocument/2006/relationships/image" Target="../media/image444.png"/><Relationship Id="rId92" Type="http://schemas.openxmlformats.org/officeDocument/2006/relationships/image" Target="../media/image465.png"/><Relationship Id="rId2" Type="http://schemas.openxmlformats.org/officeDocument/2006/relationships/notesSlide" Target="../notesSlides/notesSlide19.xml"/><Relationship Id="rId29" Type="http://schemas.openxmlformats.org/officeDocument/2006/relationships/image" Target="../media/image403.png"/><Relationship Id="rId24" Type="http://schemas.openxmlformats.org/officeDocument/2006/relationships/image" Target="../media/image398.png"/><Relationship Id="rId40" Type="http://schemas.openxmlformats.org/officeDocument/2006/relationships/image" Target="../media/image414.png"/><Relationship Id="rId45" Type="http://schemas.openxmlformats.org/officeDocument/2006/relationships/image" Target="../media/image419.png"/><Relationship Id="rId66" Type="http://schemas.openxmlformats.org/officeDocument/2006/relationships/image" Target="../media/image439.png"/><Relationship Id="rId87" Type="http://schemas.openxmlformats.org/officeDocument/2006/relationships/image" Target="../media/image460.png"/><Relationship Id="rId110" Type="http://schemas.openxmlformats.org/officeDocument/2006/relationships/image" Target="../media/image483.png"/><Relationship Id="rId61" Type="http://schemas.openxmlformats.org/officeDocument/2006/relationships/image" Target="../media/image434.png"/><Relationship Id="rId82" Type="http://schemas.openxmlformats.org/officeDocument/2006/relationships/image" Target="../media/image455.png"/><Relationship Id="rId19" Type="http://schemas.openxmlformats.org/officeDocument/2006/relationships/image" Target="../media/image393.png"/><Relationship Id="rId14" Type="http://schemas.openxmlformats.org/officeDocument/2006/relationships/image" Target="../media/image388.png"/><Relationship Id="rId30" Type="http://schemas.openxmlformats.org/officeDocument/2006/relationships/image" Target="../media/image404.png"/><Relationship Id="rId35" Type="http://schemas.openxmlformats.org/officeDocument/2006/relationships/image" Target="../media/image409.png"/><Relationship Id="rId56" Type="http://schemas.openxmlformats.org/officeDocument/2006/relationships/image" Target="../media/image429.png"/><Relationship Id="rId77" Type="http://schemas.openxmlformats.org/officeDocument/2006/relationships/image" Target="../media/image450.png"/><Relationship Id="rId100" Type="http://schemas.openxmlformats.org/officeDocument/2006/relationships/image" Target="../media/image473.png"/><Relationship Id="rId105" Type="http://schemas.openxmlformats.org/officeDocument/2006/relationships/image" Target="../media/image478.png"/><Relationship Id="rId8" Type="http://schemas.openxmlformats.org/officeDocument/2006/relationships/image" Target="../media/image382.png"/><Relationship Id="rId51" Type="http://schemas.openxmlformats.org/officeDocument/2006/relationships/image" Target="../media/image424.png"/><Relationship Id="rId72" Type="http://schemas.openxmlformats.org/officeDocument/2006/relationships/image" Target="../media/image445.png"/><Relationship Id="rId93" Type="http://schemas.openxmlformats.org/officeDocument/2006/relationships/image" Target="../media/image466.png"/><Relationship Id="rId98" Type="http://schemas.openxmlformats.org/officeDocument/2006/relationships/image" Target="../media/image471.png"/><Relationship Id="rId3" Type="http://schemas.openxmlformats.org/officeDocument/2006/relationships/image" Target="../media/image377.png"/><Relationship Id="rId25" Type="http://schemas.openxmlformats.org/officeDocument/2006/relationships/image" Target="../media/image399.png"/><Relationship Id="rId46" Type="http://schemas.openxmlformats.org/officeDocument/2006/relationships/image" Target="../media/image420.png"/><Relationship Id="rId67" Type="http://schemas.openxmlformats.org/officeDocument/2006/relationships/image" Target="../media/image440.png"/><Relationship Id="rId20" Type="http://schemas.openxmlformats.org/officeDocument/2006/relationships/image" Target="../media/image394.png"/><Relationship Id="rId41" Type="http://schemas.openxmlformats.org/officeDocument/2006/relationships/image" Target="../media/image415.png"/><Relationship Id="rId62" Type="http://schemas.openxmlformats.org/officeDocument/2006/relationships/image" Target="../media/image435.png"/><Relationship Id="rId83" Type="http://schemas.openxmlformats.org/officeDocument/2006/relationships/image" Target="../media/image456.png"/><Relationship Id="rId88" Type="http://schemas.openxmlformats.org/officeDocument/2006/relationships/image" Target="../media/image461.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s>
</file>

<file path=ppt/slides/_rels/slide20.xml.rels><?xml version="1.0" encoding="UTF-8" standalone="yes"?>
<Relationships xmlns="http://schemas.openxmlformats.org/package/2006/relationships"><Relationship Id="rId117" Type="http://schemas.openxmlformats.org/officeDocument/2006/relationships/image" Target="../media/image597.png"/><Relationship Id="rId21" Type="http://schemas.openxmlformats.org/officeDocument/2006/relationships/image" Target="../media/image501.png"/><Relationship Id="rId42" Type="http://schemas.openxmlformats.org/officeDocument/2006/relationships/image" Target="../media/image522.png"/><Relationship Id="rId47" Type="http://schemas.openxmlformats.org/officeDocument/2006/relationships/image" Target="../media/image527.png"/><Relationship Id="rId63" Type="http://schemas.openxmlformats.org/officeDocument/2006/relationships/image" Target="../media/image543.png"/><Relationship Id="rId68" Type="http://schemas.openxmlformats.org/officeDocument/2006/relationships/image" Target="../media/image548.png"/><Relationship Id="rId84" Type="http://schemas.openxmlformats.org/officeDocument/2006/relationships/image" Target="../media/image564.png"/><Relationship Id="rId89" Type="http://schemas.openxmlformats.org/officeDocument/2006/relationships/image" Target="../media/image569.png"/><Relationship Id="rId112" Type="http://schemas.openxmlformats.org/officeDocument/2006/relationships/image" Target="../media/image592.png"/><Relationship Id="rId16" Type="http://schemas.openxmlformats.org/officeDocument/2006/relationships/image" Target="../media/image496.png"/><Relationship Id="rId107" Type="http://schemas.openxmlformats.org/officeDocument/2006/relationships/image" Target="../media/image587.png"/><Relationship Id="rId11" Type="http://schemas.openxmlformats.org/officeDocument/2006/relationships/image" Target="../media/image492.png"/><Relationship Id="rId32" Type="http://schemas.openxmlformats.org/officeDocument/2006/relationships/image" Target="../media/image512.png"/><Relationship Id="rId37" Type="http://schemas.openxmlformats.org/officeDocument/2006/relationships/image" Target="../media/image517.png"/><Relationship Id="rId53" Type="http://schemas.openxmlformats.org/officeDocument/2006/relationships/image" Target="../media/image533.png"/><Relationship Id="rId58" Type="http://schemas.openxmlformats.org/officeDocument/2006/relationships/image" Target="../media/image538.png"/><Relationship Id="rId74" Type="http://schemas.openxmlformats.org/officeDocument/2006/relationships/image" Target="../media/image554.png"/><Relationship Id="rId79" Type="http://schemas.openxmlformats.org/officeDocument/2006/relationships/image" Target="../media/image559.png"/><Relationship Id="rId102" Type="http://schemas.openxmlformats.org/officeDocument/2006/relationships/image" Target="../media/image582.png"/><Relationship Id="rId123" Type="http://schemas.openxmlformats.org/officeDocument/2006/relationships/image" Target="../media/image603.png"/><Relationship Id="rId128" Type="http://schemas.openxmlformats.org/officeDocument/2006/relationships/image" Target="../media/image608.png"/><Relationship Id="rId5" Type="http://schemas.openxmlformats.org/officeDocument/2006/relationships/image" Target="../media/image486.png"/><Relationship Id="rId90" Type="http://schemas.openxmlformats.org/officeDocument/2006/relationships/image" Target="../media/image570.png"/><Relationship Id="rId95" Type="http://schemas.openxmlformats.org/officeDocument/2006/relationships/image" Target="../media/image575.png"/><Relationship Id="rId22" Type="http://schemas.openxmlformats.org/officeDocument/2006/relationships/image" Target="../media/image502.png"/><Relationship Id="rId27" Type="http://schemas.openxmlformats.org/officeDocument/2006/relationships/image" Target="../media/image507.png"/><Relationship Id="rId43" Type="http://schemas.openxmlformats.org/officeDocument/2006/relationships/image" Target="../media/image523.png"/><Relationship Id="rId48" Type="http://schemas.openxmlformats.org/officeDocument/2006/relationships/image" Target="../media/image528.png"/><Relationship Id="rId64" Type="http://schemas.openxmlformats.org/officeDocument/2006/relationships/image" Target="../media/image544.png"/><Relationship Id="rId69" Type="http://schemas.openxmlformats.org/officeDocument/2006/relationships/image" Target="../media/image549.png"/><Relationship Id="rId113" Type="http://schemas.openxmlformats.org/officeDocument/2006/relationships/image" Target="../media/image593.png"/><Relationship Id="rId118" Type="http://schemas.openxmlformats.org/officeDocument/2006/relationships/image" Target="../media/image598.png"/><Relationship Id="rId80" Type="http://schemas.openxmlformats.org/officeDocument/2006/relationships/image" Target="../media/image560.png"/><Relationship Id="rId85" Type="http://schemas.openxmlformats.org/officeDocument/2006/relationships/image" Target="../media/image565.png"/><Relationship Id="rId12" Type="http://schemas.openxmlformats.org/officeDocument/2006/relationships/image" Target="../media/image493.png"/><Relationship Id="rId17" Type="http://schemas.openxmlformats.org/officeDocument/2006/relationships/image" Target="../media/image497.png"/><Relationship Id="rId33" Type="http://schemas.openxmlformats.org/officeDocument/2006/relationships/image" Target="../media/image513.png"/><Relationship Id="rId38" Type="http://schemas.openxmlformats.org/officeDocument/2006/relationships/image" Target="../media/image518.png"/><Relationship Id="rId59" Type="http://schemas.openxmlformats.org/officeDocument/2006/relationships/image" Target="../media/image539.png"/><Relationship Id="rId103" Type="http://schemas.openxmlformats.org/officeDocument/2006/relationships/image" Target="../media/image583.png"/><Relationship Id="rId108" Type="http://schemas.openxmlformats.org/officeDocument/2006/relationships/image" Target="../media/image588.png"/><Relationship Id="rId124" Type="http://schemas.openxmlformats.org/officeDocument/2006/relationships/image" Target="../media/image604.png"/><Relationship Id="rId129" Type="http://schemas.openxmlformats.org/officeDocument/2006/relationships/image" Target="../media/image609.png"/><Relationship Id="rId54" Type="http://schemas.openxmlformats.org/officeDocument/2006/relationships/image" Target="../media/image534.png"/><Relationship Id="rId70" Type="http://schemas.openxmlformats.org/officeDocument/2006/relationships/image" Target="../media/image550.png"/><Relationship Id="rId75" Type="http://schemas.openxmlformats.org/officeDocument/2006/relationships/image" Target="../media/image555.png"/><Relationship Id="rId91" Type="http://schemas.openxmlformats.org/officeDocument/2006/relationships/image" Target="../media/image571.png"/><Relationship Id="rId96" Type="http://schemas.openxmlformats.org/officeDocument/2006/relationships/image" Target="../media/image576.png"/><Relationship Id="rId1" Type="http://schemas.openxmlformats.org/officeDocument/2006/relationships/slideLayout" Target="../slideLayouts/slideLayout50.xml"/><Relationship Id="rId6" Type="http://schemas.openxmlformats.org/officeDocument/2006/relationships/image" Target="../media/image487.png"/><Relationship Id="rId23" Type="http://schemas.openxmlformats.org/officeDocument/2006/relationships/image" Target="../media/image503.png"/><Relationship Id="rId28" Type="http://schemas.openxmlformats.org/officeDocument/2006/relationships/image" Target="../media/image508.png"/><Relationship Id="rId49" Type="http://schemas.openxmlformats.org/officeDocument/2006/relationships/image" Target="../media/image529.png"/><Relationship Id="rId114" Type="http://schemas.openxmlformats.org/officeDocument/2006/relationships/image" Target="../media/image594.png"/><Relationship Id="rId119" Type="http://schemas.openxmlformats.org/officeDocument/2006/relationships/image" Target="../media/image599.png"/><Relationship Id="rId44" Type="http://schemas.openxmlformats.org/officeDocument/2006/relationships/image" Target="../media/image524.png"/><Relationship Id="rId60" Type="http://schemas.openxmlformats.org/officeDocument/2006/relationships/image" Target="../media/image540.png"/><Relationship Id="rId65" Type="http://schemas.openxmlformats.org/officeDocument/2006/relationships/image" Target="../media/image545.png"/><Relationship Id="rId81" Type="http://schemas.openxmlformats.org/officeDocument/2006/relationships/image" Target="../media/image561.png"/><Relationship Id="rId86" Type="http://schemas.openxmlformats.org/officeDocument/2006/relationships/image" Target="../media/image566.png"/><Relationship Id="rId130" Type="http://schemas.openxmlformats.org/officeDocument/2006/relationships/image" Target="../media/image610.png"/><Relationship Id="rId13" Type="http://schemas.openxmlformats.org/officeDocument/2006/relationships/image" Target="../media/image118.png"/><Relationship Id="rId18" Type="http://schemas.openxmlformats.org/officeDocument/2006/relationships/image" Target="../media/image498.png"/><Relationship Id="rId39" Type="http://schemas.openxmlformats.org/officeDocument/2006/relationships/image" Target="../media/image519.png"/><Relationship Id="rId109" Type="http://schemas.openxmlformats.org/officeDocument/2006/relationships/image" Target="../media/image589.png"/><Relationship Id="rId34" Type="http://schemas.openxmlformats.org/officeDocument/2006/relationships/image" Target="../media/image514.png"/><Relationship Id="rId50" Type="http://schemas.openxmlformats.org/officeDocument/2006/relationships/image" Target="../media/image530.png"/><Relationship Id="rId55" Type="http://schemas.openxmlformats.org/officeDocument/2006/relationships/image" Target="../media/image535.png"/><Relationship Id="rId76" Type="http://schemas.openxmlformats.org/officeDocument/2006/relationships/image" Target="../media/image556.png"/><Relationship Id="rId97" Type="http://schemas.openxmlformats.org/officeDocument/2006/relationships/image" Target="../media/image577.png"/><Relationship Id="rId104" Type="http://schemas.openxmlformats.org/officeDocument/2006/relationships/image" Target="../media/image584.png"/><Relationship Id="rId120" Type="http://schemas.openxmlformats.org/officeDocument/2006/relationships/image" Target="../media/image600.png"/><Relationship Id="rId125" Type="http://schemas.openxmlformats.org/officeDocument/2006/relationships/image" Target="../media/image605.png"/><Relationship Id="rId7" Type="http://schemas.openxmlformats.org/officeDocument/2006/relationships/image" Target="../media/image488.png"/><Relationship Id="rId71" Type="http://schemas.openxmlformats.org/officeDocument/2006/relationships/image" Target="../media/image551.png"/><Relationship Id="rId92" Type="http://schemas.openxmlformats.org/officeDocument/2006/relationships/image" Target="../media/image572.png"/><Relationship Id="rId2" Type="http://schemas.openxmlformats.org/officeDocument/2006/relationships/notesSlide" Target="../notesSlides/notesSlide20.xml"/><Relationship Id="rId29" Type="http://schemas.openxmlformats.org/officeDocument/2006/relationships/image" Target="../media/image509.png"/><Relationship Id="rId24" Type="http://schemas.openxmlformats.org/officeDocument/2006/relationships/image" Target="../media/image504.png"/><Relationship Id="rId40" Type="http://schemas.openxmlformats.org/officeDocument/2006/relationships/image" Target="../media/image520.png"/><Relationship Id="rId45" Type="http://schemas.openxmlformats.org/officeDocument/2006/relationships/image" Target="../media/image525.png"/><Relationship Id="rId66" Type="http://schemas.openxmlformats.org/officeDocument/2006/relationships/image" Target="../media/image546.png"/><Relationship Id="rId87" Type="http://schemas.openxmlformats.org/officeDocument/2006/relationships/image" Target="../media/image567.png"/><Relationship Id="rId110" Type="http://schemas.openxmlformats.org/officeDocument/2006/relationships/image" Target="../media/image590.png"/><Relationship Id="rId115" Type="http://schemas.openxmlformats.org/officeDocument/2006/relationships/image" Target="../media/image595.png"/><Relationship Id="rId61" Type="http://schemas.openxmlformats.org/officeDocument/2006/relationships/image" Target="../media/image541.png"/><Relationship Id="rId82" Type="http://schemas.openxmlformats.org/officeDocument/2006/relationships/image" Target="../media/image562.png"/><Relationship Id="rId19" Type="http://schemas.openxmlformats.org/officeDocument/2006/relationships/image" Target="../media/image499.png"/><Relationship Id="rId14" Type="http://schemas.openxmlformats.org/officeDocument/2006/relationships/image" Target="../media/image494.png"/><Relationship Id="rId30" Type="http://schemas.openxmlformats.org/officeDocument/2006/relationships/image" Target="../media/image510.png"/><Relationship Id="rId35" Type="http://schemas.openxmlformats.org/officeDocument/2006/relationships/image" Target="../media/image515.png"/><Relationship Id="rId56" Type="http://schemas.openxmlformats.org/officeDocument/2006/relationships/image" Target="../media/image536.png"/><Relationship Id="rId77" Type="http://schemas.openxmlformats.org/officeDocument/2006/relationships/image" Target="../media/image557.png"/><Relationship Id="rId100" Type="http://schemas.openxmlformats.org/officeDocument/2006/relationships/image" Target="../media/image580.png"/><Relationship Id="rId105" Type="http://schemas.openxmlformats.org/officeDocument/2006/relationships/image" Target="../media/image585.png"/><Relationship Id="rId126" Type="http://schemas.openxmlformats.org/officeDocument/2006/relationships/image" Target="../media/image606.png"/><Relationship Id="rId8" Type="http://schemas.openxmlformats.org/officeDocument/2006/relationships/image" Target="../media/image489.png"/><Relationship Id="rId51" Type="http://schemas.openxmlformats.org/officeDocument/2006/relationships/image" Target="../media/image531.png"/><Relationship Id="rId72" Type="http://schemas.openxmlformats.org/officeDocument/2006/relationships/image" Target="../media/image552.png"/><Relationship Id="rId93" Type="http://schemas.openxmlformats.org/officeDocument/2006/relationships/image" Target="../media/image573.png"/><Relationship Id="rId98" Type="http://schemas.openxmlformats.org/officeDocument/2006/relationships/image" Target="../media/image578.png"/><Relationship Id="rId121" Type="http://schemas.openxmlformats.org/officeDocument/2006/relationships/image" Target="../media/image601.png"/><Relationship Id="rId3" Type="http://schemas.openxmlformats.org/officeDocument/2006/relationships/image" Target="../media/image484.png"/><Relationship Id="rId25" Type="http://schemas.openxmlformats.org/officeDocument/2006/relationships/image" Target="../media/image505.png"/><Relationship Id="rId46" Type="http://schemas.openxmlformats.org/officeDocument/2006/relationships/image" Target="../media/image526.png"/><Relationship Id="rId67" Type="http://schemas.openxmlformats.org/officeDocument/2006/relationships/image" Target="../media/image547.png"/><Relationship Id="rId116" Type="http://schemas.openxmlformats.org/officeDocument/2006/relationships/image" Target="../media/image596.png"/><Relationship Id="rId20" Type="http://schemas.openxmlformats.org/officeDocument/2006/relationships/image" Target="../media/image500.png"/><Relationship Id="rId41" Type="http://schemas.openxmlformats.org/officeDocument/2006/relationships/image" Target="../media/image521.png"/><Relationship Id="rId62" Type="http://schemas.openxmlformats.org/officeDocument/2006/relationships/image" Target="../media/image542.png"/><Relationship Id="rId83" Type="http://schemas.openxmlformats.org/officeDocument/2006/relationships/image" Target="../media/image563.png"/><Relationship Id="rId88" Type="http://schemas.openxmlformats.org/officeDocument/2006/relationships/image" Target="../media/image568.png"/><Relationship Id="rId111" Type="http://schemas.openxmlformats.org/officeDocument/2006/relationships/image" Target="../media/image591.png"/><Relationship Id="rId15" Type="http://schemas.openxmlformats.org/officeDocument/2006/relationships/image" Target="../media/image495.png"/><Relationship Id="rId36" Type="http://schemas.openxmlformats.org/officeDocument/2006/relationships/image" Target="../media/image516.png"/><Relationship Id="rId57" Type="http://schemas.openxmlformats.org/officeDocument/2006/relationships/image" Target="../media/image537.png"/><Relationship Id="rId106" Type="http://schemas.openxmlformats.org/officeDocument/2006/relationships/image" Target="../media/image586.png"/><Relationship Id="rId127" Type="http://schemas.openxmlformats.org/officeDocument/2006/relationships/image" Target="../media/image607.png"/><Relationship Id="rId10" Type="http://schemas.openxmlformats.org/officeDocument/2006/relationships/image" Target="../media/image491.png"/><Relationship Id="rId31" Type="http://schemas.openxmlformats.org/officeDocument/2006/relationships/image" Target="../media/image511.png"/><Relationship Id="rId52" Type="http://schemas.openxmlformats.org/officeDocument/2006/relationships/image" Target="../media/image532.png"/><Relationship Id="rId73" Type="http://schemas.openxmlformats.org/officeDocument/2006/relationships/image" Target="../media/image553.png"/><Relationship Id="rId78" Type="http://schemas.openxmlformats.org/officeDocument/2006/relationships/image" Target="../media/image558.png"/><Relationship Id="rId94" Type="http://schemas.openxmlformats.org/officeDocument/2006/relationships/image" Target="../media/image574.png"/><Relationship Id="rId99" Type="http://schemas.openxmlformats.org/officeDocument/2006/relationships/image" Target="../media/image579.png"/><Relationship Id="rId101" Type="http://schemas.openxmlformats.org/officeDocument/2006/relationships/image" Target="../media/image581.png"/><Relationship Id="rId122" Type="http://schemas.openxmlformats.org/officeDocument/2006/relationships/image" Target="../media/image602.png"/><Relationship Id="rId4" Type="http://schemas.openxmlformats.org/officeDocument/2006/relationships/image" Target="../media/image485.png"/><Relationship Id="rId9" Type="http://schemas.openxmlformats.org/officeDocument/2006/relationships/image" Target="../media/image490.png"/><Relationship Id="rId26" Type="http://schemas.openxmlformats.org/officeDocument/2006/relationships/image" Target="../media/image506.png"/></Relationships>
</file>

<file path=ppt/slides/_rels/slide21.xml.rels><?xml version="1.0" encoding="UTF-8" standalone="yes"?>
<Relationships xmlns="http://schemas.openxmlformats.org/package/2006/relationships"><Relationship Id="rId13" Type="http://schemas.openxmlformats.org/officeDocument/2006/relationships/image" Target="../media/image621.png"/><Relationship Id="rId18" Type="http://schemas.openxmlformats.org/officeDocument/2006/relationships/image" Target="../media/image230.png"/><Relationship Id="rId26" Type="http://schemas.openxmlformats.org/officeDocument/2006/relationships/image" Target="../media/image221.png"/><Relationship Id="rId39" Type="http://schemas.openxmlformats.org/officeDocument/2006/relationships/image" Target="../media/image645.png"/><Relationship Id="rId21" Type="http://schemas.openxmlformats.org/officeDocument/2006/relationships/image" Target="../media/image628.png"/><Relationship Id="rId34" Type="http://schemas.openxmlformats.org/officeDocument/2006/relationships/image" Target="../media/image640.png"/><Relationship Id="rId42" Type="http://schemas.openxmlformats.org/officeDocument/2006/relationships/image" Target="../media/image648.png"/><Relationship Id="rId47" Type="http://schemas.openxmlformats.org/officeDocument/2006/relationships/image" Target="../media/image652.png"/><Relationship Id="rId50" Type="http://schemas.openxmlformats.org/officeDocument/2006/relationships/image" Target="../media/image562.png"/><Relationship Id="rId7" Type="http://schemas.openxmlformats.org/officeDocument/2006/relationships/image" Target="../media/image615.png"/><Relationship Id="rId2" Type="http://schemas.openxmlformats.org/officeDocument/2006/relationships/notesSlide" Target="../notesSlides/notesSlide21.xml"/><Relationship Id="rId16" Type="http://schemas.openxmlformats.org/officeDocument/2006/relationships/image" Target="../media/image624.png"/><Relationship Id="rId29" Type="http://schemas.openxmlformats.org/officeDocument/2006/relationships/image" Target="../media/image635.png"/><Relationship Id="rId11" Type="http://schemas.openxmlformats.org/officeDocument/2006/relationships/image" Target="../media/image619.png"/><Relationship Id="rId24" Type="http://schemas.openxmlformats.org/officeDocument/2006/relationships/image" Target="../media/image631.png"/><Relationship Id="rId32" Type="http://schemas.openxmlformats.org/officeDocument/2006/relationships/image" Target="../media/image638.png"/><Relationship Id="rId37" Type="http://schemas.openxmlformats.org/officeDocument/2006/relationships/image" Target="../media/image643.png"/><Relationship Id="rId40" Type="http://schemas.openxmlformats.org/officeDocument/2006/relationships/image" Target="../media/image646.png"/><Relationship Id="rId45" Type="http://schemas.openxmlformats.org/officeDocument/2006/relationships/image" Target="../media/image651.png"/><Relationship Id="rId53" Type="http://schemas.openxmlformats.org/officeDocument/2006/relationships/image" Target="../media/image480.png"/><Relationship Id="rId5" Type="http://schemas.openxmlformats.org/officeDocument/2006/relationships/image" Target="../media/image613.png"/><Relationship Id="rId10" Type="http://schemas.openxmlformats.org/officeDocument/2006/relationships/image" Target="../media/image618.png"/><Relationship Id="rId19" Type="http://schemas.openxmlformats.org/officeDocument/2006/relationships/image" Target="../media/image626.png"/><Relationship Id="rId31" Type="http://schemas.openxmlformats.org/officeDocument/2006/relationships/image" Target="../media/image637.png"/><Relationship Id="rId44" Type="http://schemas.openxmlformats.org/officeDocument/2006/relationships/image" Target="../media/image650.png"/><Relationship Id="rId52" Type="http://schemas.openxmlformats.org/officeDocument/2006/relationships/image" Target="../media/image655.png"/><Relationship Id="rId4" Type="http://schemas.openxmlformats.org/officeDocument/2006/relationships/image" Target="../media/image612.png"/><Relationship Id="rId9" Type="http://schemas.openxmlformats.org/officeDocument/2006/relationships/image" Target="../media/image617.png"/><Relationship Id="rId14" Type="http://schemas.openxmlformats.org/officeDocument/2006/relationships/image" Target="../media/image622.tiff"/><Relationship Id="rId22" Type="http://schemas.openxmlformats.org/officeDocument/2006/relationships/image" Target="../media/image629.png"/><Relationship Id="rId27" Type="http://schemas.openxmlformats.org/officeDocument/2006/relationships/image" Target="../media/image633.tiff"/><Relationship Id="rId30" Type="http://schemas.openxmlformats.org/officeDocument/2006/relationships/image" Target="../media/image636.png"/><Relationship Id="rId35" Type="http://schemas.openxmlformats.org/officeDocument/2006/relationships/image" Target="../media/image641.svg"/><Relationship Id="rId43" Type="http://schemas.openxmlformats.org/officeDocument/2006/relationships/image" Target="../media/image649.png"/><Relationship Id="rId48" Type="http://schemas.openxmlformats.org/officeDocument/2006/relationships/image" Target="../media/image653.png"/><Relationship Id="rId8" Type="http://schemas.openxmlformats.org/officeDocument/2006/relationships/image" Target="../media/image616.jpeg"/><Relationship Id="rId51" Type="http://schemas.openxmlformats.org/officeDocument/2006/relationships/image" Target="../media/image336.png"/><Relationship Id="rId3" Type="http://schemas.openxmlformats.org/officeDocument/2006/relationships/image" Target="../media/image611.png"/><Relationship Id="rId12" Type="http://schemas.openxmlformats.org/officeDocument/2006/relationships/image" Target="../media/image620.png"/><Relationship Id="rId17" Type="http://schemas.openxmlformats.org/officeDocument/2006/relationships/image" Target="../media/image625.tiff"/><Relationship Id="rId25" Type="http://schemas.openxmlformats.org/officeDocument/2006/relationships/image" Target="../media/image632.png"/><Relationship Id="rId33" Type="http://schemas.openxmlformats.org/officeDocument/2006/relationships/image" Target="../media/image639.png"/><Relationship Id="rId38" Type="http://schemas.openxmlformats.org/officeDocument/2006/relationships/image" Target="../media/image644.png"/><Relationship Id="rId46" Type="http://schemas.openxmlformats.org/officeDocument/2006/relationships/image" Target="../media/image324.png"/><Relationship Id="rId20" Type="http://schemas.openxmlformats.org/officeDocument/2006/relationships/image" Target="../media/image627.png"/><Relationship Id="rId41" Type="http://schemas.openxmlformats.org/officeDocument/2006/relationships/image" Target="../media/image647.png"/><Relationship Id="rId54" Type="http://schemas.openxmlformats.org/officeDocument/2006/relationships/image" Target="../media/image606.png"/><Relationship Id="rId1" Type="http://schemas.openxmlformats.org/officeDocument/2006/relationships/slideLayout" Target="../slideLayouts/slideLayout49.xml"/><Relationship Id="rId6" Type="http://schemas.openxmlformats.org/officeDocument/2006/relationships/image" Target="../media/image614.png"/><Relationship Id="rId15" Type="http://schemas.openxmlformats.org/officeDocument/2006/relationships/image" Target="../media/image623.png"/><Relationship Id="rId23" Type="http://schemas.openxmlformats.org/officeDocument/2006/relationships/image" Target="../media/image630.tiff"/><Relationship Id="rId28" Type="http://schemas.openxmlformats.org/officeDocument/2006/relationships/image" Target="../media/image634.tiff"/><Relationship Id="rId36" Type="http://schemas.openxmlformats.org/officeDocument/2006/relationships/image" Target="../media/image642.png"/><Relationship Id="rId49" Type="http://schemas.openxmlformats.org/officeDocument/2006/relationships/image" Target="../media/image654.png"/></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656.png"/></Relationships>
</file>

<file path=ppt/slides/_rels/slide23.xml.rels><?xml version="1.0" encoding="UTF-8" standalone="yes"?>
<Relationships xmlns="http://schemas.openxmlformats.org/package/2006/relationships"><Relationship Id="rId26" Type="http://schemas.openxmlformats.org/officeDocument/2006/relationships/image" Target="../media/image679.png"/><Relationship Id="rId21" Type="http://schemas.openxmlformats.org/officeDocument/2006/relationships/image" Target="../media/image674.png"/><Relationship Id="rId42" Type="http://schemas.openxmlformats.org/officeDocument/2006/relationships/image" Target="../media/image695.png"/><Relationship Id="rId47" Type="http://schemas.openxmlformats.org/officeDocument/2006/relationships/image" Target="../media/image699.png"/><Relationship Id="rId63" Type="http://schemas.openxmlformats.org/officeDocument/2006/relationships/image" Target="../media/image715.png"/><Relationship Id="rId68" Type="http://schemas.openxmlformats.org/officeDocument/2006/relationships/image" Target="../media/image720.png"/><Relationship Id="rId84" Type="http://schemas.openxmlformats.org/officeDocument/2006/relationships/image" Target="../media/image735.png"/><Relationship Id="rId89" Type="http://schemas.openxmlformats.org/officeDocument/2006/relationships/image" Target="../media/image738.png"/><Relationship Id="rId16" Type="http://schemas.openxmlformats.org/officeDocument/2006/relationships/image" Target="../media/image670.png"/><Relationship Id="rId11" Type="http://schemas.openxmlformats.org/officeDocument/2006/relationships/image" Target="../media/image665.png"/><Relationship Id="rId32" Type="http://schemas.openxmlformats.org/officeDocument/2006/relationships/image" Target="../media/image685.png"/><Relationship Id="rId37" Type="http://schemas.openxmlformats.org/officeDocument/2006/relationships/image" Target="../media/image690.png"/><Relationship Id="rId53" Type="http://schemas.openxmlformats.org/officeDocument/2006/relationships/image" Target="../media/image705.png"/><Relationship Id="rId58" Type="http://schemas.openxmlformats.org/officeDocument/2006/relationships/image" Target="../media/image710.png"/><Relationship Id="rId74" Type="http://schemas.openxmlformats.org/officeDocument/2006/relationships/image" Target="../media/image726.png"/><Relationship Id="rId79" Type="http://schemas.openxmlformats.org/officeDocument/2006/relationships/image" Target="../media/image730.png"/><Relationship Id="rId5" Type="http://schemas.openxmlformats.org/officeDocument/2006/relationships/image" Target="../media/image659.png"/><Relationship Id="rId90" Type="http://schemas.openxmlformats.org/officeDocument/2006/relationships/image" Target="../media/image739.png"/><Relationship Id="rId95" Type="http://schemas.openxmlformats.org/officeDocument/2006/relationships/image" Target="../media/image742.png"/><Relationship Id="rId22" Type="http://schemas.openxmlformats.org/officeDocument/2006/relationships/image" Target="../media/image675.png"/><Relationship Id="rId27" Type="http://schemas.openxmlformats.org/officeDocument/2006/relationships/image" Target="../media/image680.png"/><Relationship Id="rId43" Type="http://schemas.openxmlformats.org/officeDocument/2006/relationships/image" Target="../media/image696.png"/><Relationship Id="rId48" Type="http://schemas.openxmlformats.org/officeDocument/2006/relationships/image" Target="../media/image700.png"/><Relationship Id="rId64" Type="http://schemas.openxmlformats.org/officeDocument/2006/relationships/image" Target="../media/image716.png"/><Relationship Id="rId69" Type="http://schemas.openxmlformats.org/officeDocument/2006/relationships/image" Target="../media/image721.png"/><Relationship Id="rId80" Type="http://schemas.openxmlformats.org/officeDocument/2006/relationships/image" Target="../media/image731.png"/><Relationship Id="rId85" Type="http://schemas.openxmlformats.org/officeDocument/2006/relationships/image" Target="../media/image736.png"/><Relationship Id="rId3" Type="http://schemas.openxmlformats.org/officeDocument/2006/relationships/image" Target="../media/image657.png"/><Relationship Id="rId12" Type="http://schemas.openxmlformats.org/officeDocument/2006/relationships/image" Target="../media/image666.png"/><Relationship Id="rId17" Type="http://schemas.openxmlformats.org/officeDocument/2006/relationships/image" Target="../media/image230.png"/><Relationship Id="rId25" Type="http://schemas.openxmlformats.org/officeDocument/2006/relationships/image" Target="../media/image678.png"/><Relationship Id="rId33" Type="http://schemas.openxmlformats.org/officeDocument/2006/relationships/image" Target="../media/image686.png"/><Relationship Id="rId38" Type="http://schemas.openxmlformats.org/officeDocument/2006/relationships/image" Target="../media/image691.png"/><Relationship Id="rId46" Type="http://schemas.openxmlformats.org/officeDocument/2006/relationships/image" Target="../media/image698.png"/><Relationship Id="rId59" Type="http://schemas.openxmlformats.org/officeDocument/2006/relationships/image" Target="../media/image711.png"/><Relationship Id="rId67" Type="http://schemas.openxmlformats.org/officeDocument/2006/relationships/image" Target="../media/image719.png"/><Relationship Id="rId20" Type="http://schemas.openxmlformats.org/officeDocument/2006/relationships/image" Target="../media/image673.png"/><Relationship Id="rId41" Type="http://schemas.openxmlformats.org/officeDocument/2006/relationships/image" Target="../media/image694.png"/><Relationship Id="rId54" Type="http://schemas.openxmlformats.org/officeDocument/2006/relationships/image" Target="../media/image706.png"/><Relationship Id="rId62" Type="http://schemas.openxmlformats.org/officeDocument/2006/relationships/image" Target="../media/image714.png"/><Relationship Id="rId70" Type="http://schemas.openxmlformats.org/officeDocument/2006/relationships/image" Target="../media/image722.png"/><Relationship Id="rId75" Type="http://schemas.openxmlformats.org/officeDocument/2006/relationships/image" Target="../media/image727.png"/><Relationship Id="rId83" Type="http://schemas.openxmlformats.org/officeDocument/2006/relationships/image" Target="../media/image734.png"/><Relationship Id="rId88" Type="http://schemas.openxmlformats.org/officeDocument/2006/relationships/image" Target="../media/image362.png"/><Relationship Id="rId91" Type="http://schemas.openxmlformats.org/officeDocument/2006/relationships/image" Target="../media/image740.png"/><Relationship Id="rId96" Type="http://schemas.openxmlformats.org/officeDocument/2006/relationships/image" Target="../media/image443.png"/><Relationship Id="rId1" Type="http://schemas.openxmlformats.org/officeDocument/2006/relationships/slideLayout" Target="../slideLayouts/slideLayout26.xml"/><Relationship Id="rId6" Type="http://schemas.openxmlformats.org/officeDocument/2006/relationships/image" Target="../media/image660.png"/><Relationship Id="rId15" Type="http://schemas.openxmlformats.org/officeDocument/2006/relationships/image" Target="../media/image669.png"/><Relationship Id="rId23" Type="http://schemas.openxmlformats.org/officeDocument/2006/relationships/image" Target="../media/image676.png"/><Relationship Id="rId28" Type="http://schemas.openxmlformats.org/officeDocument/2006/relationships/image" Target="../media/image681.png"/><Relationship Id="rId36" Type="http://schemas.openxmlformats.org/officeDocument/2006/relationships/image" Target="../media/image689.png"/><Relationship Id="rId49" Type="http://schemas.openxmlformats.org/officeDocument/2006/relationships/image" Target="../media/image701.png"/><Relationship Id="rId57" Type="http://schemas.openxmlformats.org/officeDocument/2006/relationships/image" Target="../media/image709.png"/><Relationship Id="rId10" Type="http://schemas.openxmlformats.org/officeDocument/2006/relationships/image" Target="../media/image664.png"/><Relationship Id="rId31" Type="http://schemas.openxmlformats.org/officeDocument/2006/relationships/image" Target="../media/image684.png"/><Relationship Id="rId44" Type="http://schemas.openxmlformats.org/officeDocument/2006/relationships/image" Target="../media/image578.png"/><Relationship Id="rId52" Type="http://schemas.openxmlformats.org/officeDocument/2006/relationships/image" Target="../media/image704.png"/><Relationship Id="rId60" Type="http://schemas.openxmlformats.org/officeDocument/2006/relationships/image" Target="../media/image712.png"/><Relationship Id="rId65" Type="http://schemas.openxmlformats.org/officeDocument/2006/relationships/image" Target="../media/image717.png"/><Relationship Id="rId73" Type="http://schemas.openxmlformats.org/officeDocument/2006/relationships/image" Target="../media/image725.png"/><Relationship Id="rId78" Type="http://schemas.openxmlformats.org/officeDocument/2006/relationships/image" Target="../media/image729.png"/><Relationship Id="rId81" Type="http://schemas.openxmlformats.org/officeDocument/2006/relationships/image" Target="../media/image732.png"/><Relationship Id="rId86" Type="http://schemas.openxmlformats.org/officeDocument/2006/relationships/image" Target="../media/image737.png"/><Relationship Id="rId94" Type="http://schemas.openxmlformats.org/officeDocument/2006/relationships/image" Target="../media/image607.png"/><Relationship Id="rId4" Type="http://schemas.openxmlformats.org/officeDocument/2006/relationships/image" Target="../media/image658.png"/><Relationship Id="rId9" Type="http://schemas.openxmlformats.org/officeDocument/2006/relationships/image" Target="../media/image663.png"/><Relationship Id="rId13" Type="http://schemas.openxmlformats.org/officeDocument/2006/relationships/image" Target="../media/image667.png"/><Relationship Id="rId18" Type="http://schemas.openxmlformats.org/officeDocument/2006/relationships/image" Target="../media/image671.png"/><Relationship Id="rId39" Type="http://schemas.openxmlformats.org/officeDocument/2006/relationships/image" Target="../media/image692.png"/><Relationship Id="rId34" Type="http://schemas.openxmlformats.org/officeDocument/2006/relationships/image" Target="../media/image687.png"/><Relationship Id="rId50" Type="http://schemas.openxmlformats.org/officeDocument/2006/relationships/image" Target="../media/image702.png"/><Relationship Id="rId55" Type="http://schemas.openxmlformats.org/officeDocument/2006/relationships/image" Target="../media/image707.png"/><Relationship Id="rId76" Type="http://schemas.openxmlformats.org/officeDocument/2006/relationships/image" Target="../media/image238.png"/><Relationship Id="rId97" Type="http://schemas.openxmlformats.org/officeDocument/2006/relationships/image" Target="../media/image743.png"/><Relationship Id="rId7" Type="http://schemas.openxmlformats.org/officeDocument/2006/relationships/image" Target="../media/image661.png"/><Relationship Id="rId71" Type="http://schemas.openxmlformats.org/officeDocument/2006/relationships/image" Target="../media/image723.png"/><Relationship Id="rId92" Type="http://schemas.openxmlformats.org/officeDocument/2006/relationships/image" Target="../media/image741.png"/><Relationship Id="rId2" Type="http://schemas.openxmlformats.org/officeDocument/2006/relationships/notesSlide" Target="../notesSlides/notesSlide23.xml"/><Relationship Id="rId29" Type="http://schemas.openxmlformats.org/officeDocument/2006/relationships/image" Target="../media/image682.png"/><Relationship Id="rId24" Type="http://schemas.openxmlformats.org/officeDocument/2006/relationships/image" Target="../media/image677.png"/><Relationship Id="rId40" Type="http://schemas.openxmlformats.org/officeDocument/2006/relationships/image" Target="../media/image693.png"/><Relationship Id="rId45" Type="http://schemas.openxmlformats.org/officeDocument/2006/relationships/image" Target="../media/image697.png"/><Relationship Id="rId66" Type="http://schemas.openxmlformats.org/officeDocument/2006/relationships/image" Target="../media/image718.png"/><Relationship Id="rId87" Type="http://schemas.openxmlformats.org/officeDocument/2006/relationships/image" Target="../media/image597.png"/><Relationship Id="rId61" Type="http://schemas.openxmlformats.org/officeDocument/2006/relationships/image" Target="../media/image713.png"/><Relationship Id="rId82" Type="http://schemas.openxmlformats.org/officeDocument/2006/relationships/image" Target="../media/image733.png"/><Relationship Id="rId19" Type="http://schemas.openxmlformats.org/officeDocument/2006/relationships/image" Target="../media/image672.png"/><Relationship Id="rId14" Type="http://schemas.openxmlformats.org/officeDocument/2006/relationships/image" Target="../media/image668.png"/><Relationship Id="rId30" Type="http://schemas.openxmlformats.org/officeDocument/2006/relationships/image" Target="../media/image683.png"/><Relationship Id="rId35" Type="http://schemas.openxmlformats.org/officeDocument/2006/relationships/image" Target="../media/image688.png"/><Relationship Id="rId56" Type="http://schemas.openxmlformats.org/officeDocument/2006/relationships/image" Target="../media/image708.png"/><Relationship Id="rId77" Type="http://schemas.openxmlformats.org/officeDocument/2006/relationships/image" Target="../media/image728.png"/><Relationship Id="rId8" Type="http://schemas.openxmlformats.org/officeDocument/2006/relationships/image" Target="../media/image662.png"/><Relationship Id="rId51" Type="http://schemas.openxmlformats.org/officeDocument/2006/relationships/image" Target="../media/image703.png"/><Relationship Id="rId72" Type="http://schemas.openxmlformats.org/officeDocument/2006/relationships/image" Target="../media/image724.png"/><Relationship Id="rId93" Type="http://schemas.openxmlformats.org/officeDocument/2006/relationships/image" Target="../media/image249.png"/></Relationships>
</file>

<file path=ppt/slides/_rels/slide24.xml.rels><?xml version="1.0" encoding="UTF-8" standalone="yes"?>
<Relationships xmlns="http://schemas.openxmlformats.org/package/2006/relationships"><Relationship Id="rId8" Type="http://schemas.openxmlformats.org/officeDocument/2006/relationships/image" Target="../media/image746.png"/><Relationship Id="rId3" Type="http://schemas.openxmlformats.org/officeDocument/2006/relationships/hyperlink" Target="https://www.cncf.io/certification/training/" TargetMode="External"/><Relationship Id="rId7" Type="http://schemas.openxmlformats.org/officeDocument/2006/relationships/image" Target="../media/image745.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744.png"/><Relationship Id="rId9" Type="http://schemas.openxmlformats.org/officeDocument/2006/relationships/image" Target="../media/image747.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748.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771.png"/><Relationship Id="rId117" Type="http://schemas.openxmlformats.org/officeDocument/2006/relationships/image" Target="../media/image856.png"/><Relationship Id="rId21" Type="http://schemas.openxmlformats.org/officeDocument/2006/relationships/image" Target="../media/image766.png"/><Relationship Id="rId42" Type="http://schemas.openxmlformats.org/officeDocument/2006/relationships/image" Target="../media/image786.png"/><Relationship Id="rId47" Type="http://schemas.openxmlformats.org/officeDocument/2006/relationships/image" Target="../media/image791.png"/><Relationship Id="rId63" Type="http://schemas.openxmlformats.org/officeDocument/2006/relationships/image" Target="../media/image806.png"/><Relationship Id="rId68" Type="http://schemas.openxmlformats.org/officeDocument/2006/relationships/image" Target="../media/image811.png"/><Relationship Id="rId84" Type="http://schemas.openxmlformats.org/officeDocument/2006/relationships/image" Target="../media/image827.png"/><Relationship Id="rId89" Type="http://schemas.openxmlformats.org/officeDocument/2006/relationships/image" Target="../media/image832.png"/><Relationship Id="rId112" Type="http://schemas.openxmlformats.org/officeDocument/2006/relationships/image" Target="../media/image853.png"/><Relationship Id="rId16" Type="http://schemas.openxmlformats.org/officeDocument/2006/relationships/image" Target="../media/image762.png"/><Relationship Id="rId107" Type="http://schemas.openxmlformats.org/officeDocument/2006/relationships/image" Target="../media/image848.png"/><Relationship Id="rId11" Type="http://schemas.openxmlformats.org/officeDocument/2006/relationships/image" Target="../media/image757.png"/><Relationship Id="rId32" Type="http://schemas.openxmlformats.org/officeDocument/2006/relationships/image" Target="../media/image777.png"/><Relationship Id="rId37" Type="http://schemas.openxmlformats.org/officeDocument/2006/relationships/image" Target="../media/image781.png"/><Relationship Id="rId53" Type="http://schemas.openxmlformats.org/officeDocument/2006/relationships/image" Target="../media/image796.png"/><Relationship Id="rId58" Type="http://schemas.openxmlformats.org/officeDocument/2006/relationships/image" Target="../media/image801.png"/><Relationship Id="rId74" Type="http://schemas.openxmlformats.org/officeDocument/2006/relationships/image" Target="../media/image817.png"/><Relationship Id="rId79" Type="http://schemas.openxmlformats.org/officeDocument/2006/relationships/image" Target="../media/image822.png"/><Relationship Id="rId102" Type="http://schemas.openxmlformats.org/officeDocument/2006/relationships/image" Target="../media/image844.png"/><Relationship Id="rId5" Type="http://schemas.openxmlformats.org/officeDocument/2006/relationships/image" Target="../media/image751.png"/><Relationship Id="rId90" Type="http://schemas.openxmlformats.org/officeDocument/2006/relationships/image" Target="../media/image833.png"/><Relationship Id="rId95" Type="http://schemas.openxmlformats.org/officeDocument/2006/relationships/image" Target="../media/image838.png"/><Relationship Id="rId22" Type="http://schemas.openxmlformats.org/officeDocument/2006/relationships/image" Target="../media/image767.png"/><Relationship Id="rId27" Type="http://schemas.openxmlformats.org/officeDocument/2006/relationships/image" Target="../media/image772.png"/><Relationship Id="rId43" Type="http://schemas.openxmlformats.org/officeDocument/2006/relationships/image" Target="../media/image787.png"/><Relationship Id="rId48" Type="http://schemas.openxmlformats.org/officeDocument/2006/relationships/image" Target="../media/image792.png"/><Relationship Id="rId64" Type="http://schemas.openxmlformats.org/officeDocument/2006/relationships/image" Target="../media/image807.png"/><Relationship Id="rId69" Type="http://schemas.openxmlformats.org/officeDocument/2006/relationships/image" Target="../media/image812.png"/><Relationship Id="rId113" Type="http://schemas.openxmlformats.org/officeDocument/2006/relationships/image" Target="../media/image854.png"/><Relationship Id="rId118" Type="http://schemas.openxmlformats.org/officeDocument/2006/relationships/image" Target="../media/image213.png"/><Relationship Id="rId80" Type="http://schemas.openxmlformats.org/officeDocument/2006/relationships/image" Target="../media/image823.png"/><Relationship Id="rId85" Type="http://schemas.openxmlformats.org/officeDocument/2006/relationships/image" Target="../media/image828.png"/><Relationship Id="rId12" Type="http://schemas.openxmlformats.org/officeDocument/2006/relationships/image" Target="../media/image758.png"/><Relationship Id="rId17" Type="http://schemas.openxmlformats.org/officeDocument/2006/relationships/image" Target="../media/image390.png"/><Relationship Id="rId33" Type="http://schemas.openxmlformats.org/officeDocument/2006/relationships/image" Target="../media/image778.png"/><Relationship Id="rId38" Type="http://schemas.openxmlformats.org/officeDocument/2006/relationships/image" Target="../media/image782.png"/><Relationship Id="rId59" Type="http://schemas.openxmlformats.org/officeDocument/2006/relationships/image" Target="../media/image802.png"/><Relationship Id="rId103" Type="http://schemas.openxmlformats.org/officeDocument/2006/relationships/image" Target="../media/image845.png"/><Relationship Id="rId108" Type="http://schemas.openxmlformats.org/officeDocument/2006/relationships/image" Target="../media/image849.png"/><Relationship Id="rId54" Type="http://schemas.openxmlformats.org/officeDocument/2006/relationships/image" Target="../media/image797.png"/><Relationship Id="rId70" Type="http://schemas.openxmlformats.org/officeDocument/2006/relationships/image" Target="../media/image813.png"/><Relationship Id="rId75" Type="http://schemas.openxmlformats.org/officeDocument/2006/relationships/image" Target="../media/image818.png"/><Relationship Id="rId91" Type="http://schemas.openxmlformats.org/officeDocument/2006/relationships/image" Target="../media/image834.png"/><Relationship Id="rId96" Type="http://schemas.openxmlformats.org/officeDocument/2006/relationships/image" Target="../media/image839.png"/><Relationship Id="rId1" Type="http://schemas.openxmlformats.org/officeDocument/2006/relationships/slideLayout" Target="../slideLayouts/slideLayout26.xml"/><Relationship Id="rId6" Type="http://schemas.openxmlformats.org/officeDocument/2006/relationships/image" Target="../media/image752.png"/><Relationship Id="rId23" Type="http://schemas.openxmlformats.org/officeDocument/2006/relationships/image" Target="../media/image768.png"/><Relationship Id="rId28" Type="http://schemas.openxmlformats.org/officeDocument/2006/relationships/image" Target="../media/image773.png"/><Relationship Id="rId49" Type="http://schemas.openxmlformats.org/officeDocument/2006/relationships/image" Target="../media/image793.png"/><Relationship Id="rId114" Type="http://schemas.openxmlformats.org/officeDocument/2006/relationships/image" Target="../media/image482.png"/><Relationship Id="rId10" Type="http://schemas.openxmlformats.org/officeDocument/2006/relationships/image" Target="../media/image756.png"/><Relationship Id="rId31" Type="http://schemas.openxmlformats.org/officeDocument/2006/relationships/image" Target="../media/image776.png"/><Relationship Id="rId44" Type="http://schemas.openxmlformats.org/officeDocument/2006/relationships/image" Target="../media/image788.png"/><Relationship Id="rId52" Type="http://schemas.openxmlformats.org/officeDocument/2006/relationships/image" Target="../media/image795.png"/><Relationship Id="rId60" Type="http://schemas.openxmlformats.org/officeDocument/2006/relationships/image" Target="../media/image803.png"/><Relationship Id="rId65" Type="http://schemas.openxmlformats.org/officeDocument/2006/relationships/image" Target="../media/image808.png"/><Relationship Id="rId73" Type="http://schemas.openxmlformats.org/officeDocument/2006/relationships/image" Target="../media/image816.png"/><Relationship Id="rId78" Type="http://schemas.openxmlformats.org/officeDocument/2006/relationships/image" Target="../media/image821.png"/><Relationship Id="rId81" Type="http://schemas.openxmlformats.org/officeDocument/2006/relationships/image" Target="../media/image824.png"/><Relationship Id="rId86" Type="http://schemas.openxmlformats.org/officeDocument/2006/relationships/image" Target="../media/image829.png"/><Relationship Id="rId94" Type="http://schemas.openxmlformats.org/officeDocument/2006/relationships/image" Target="../media/image837.png"/><Relationship Id="rId99" Type="http://schemas.openxmlformats.org/officeDocument/2006/relationships/image" Target="../media/image842.png"/><Relationship Id="rId101" Type="http://schemas.openxmlformats.org/officeDocument/2006/relationships/image" Target="../media/image843.png"/><Relationship Id="rId4" Type="http://schemas.openxmlformats.org/officeDocument/2006/relationships/image" Target="../media/image750.png"/><Relationship Id="rId9" Type="http://schemas.openxmlformats.org/officeDocument/2006/relationships/image" Target="../media/image755.png"/><Relationship Id="rId13" Type="http://schemas.openxmlformats.org/officeDocument/2006/relationships/image" Target="../media/image759.png"/><Relationship Id="rId18" Type="http://schemas.openxmlformats.org/officeDocument/2006/relationships/image" Target="../media/image763.png"/><Relationship Id="rId39" Type="http://schemas.openxmlformats.org/officeDocument/2006/relationships/image" Target="../media/image783.png"/><Relationship Id="rId109" Type="http://schemas.openxmlformats.org/officeDocument/2006/relationships/image" Target="../media/image850.png"/><Relationship Id="rId34" Type="http://schemas.openxmlformats.org/officeDocument/2006/relationships/image" Target="../media/image779.png"/><Relationship Id="rId50" Type="http://schemas.openxmlformats.org/officeDocument/2006/relationships/image" Target="../media/image794.png"/><Relationship Id="rId55" Type="http://schemas.openxmlformats.org/officeDocument/2006/relationships/image" Target="../media/image798.png"/><Relationship Id="rId76" Type="http://schemas.openxmlformats.org/officeDocument/2006/relationships/image" Target="../media/image819.png"/><Relationship Id="rId97" Type="http://schemas.openxmlformats.org/officeDocument/2006/relationships/image" Target="../media/image840.png"/><Relationship Id="rId104" Type="http://schemas.openxmlformats.org/officeDocument/2006/relationships/image" Target="../media/image846.png"/><Relationship Id="rId7" Type="http://schemas.openxmlformats.org/officeDocument/2006/relationships/image" Target="../media/image753.png"/><Relationship Id="rId71" Type="http://schemas.openxmlformats.org/officeDocument/2006/relationships/image" Target="../media/image814.png"/><Relationship Id="rId92" Type="http://schemas.openxmlformats.org/officeDocument/2006/relationships/image" Target="../media/image835.png"/><Relationship Id="rId2" Type="http://schemas.openxmlformats.org/officeDocument/2006/relationships/notesSlide" Target="../notesSlides/notesSlide26.xml"/><Relationship Id="rId29" Type="http://schemas.openxmlformats.org/officeDocument/2006/relationships/image" Target="../media/image774.png"/><Relationship Id="rId24" Type="http://schemas.openxmlformats.org/officeDocument/2006/relationships/image" Target="../media/image769.png"/><Relationship Id="rId40" Type="http://schemas.openxmlformats.org/officeDocument/2006/relationships/image" Target="../media/image784.png"/><Relationship Id="rId45" Type="http://schemas.openxmlformats.org/officeDocument/2006/relationships/image" Target="../media/image789.png"/><Relationship Id="rId66" Type="http://schemas.openxmlformats.org/officeDocument/2006/relationships/image" Target="../media/image809.png"/><Relationship Id="rId87" Type="http://schemas.openxmlformats.org/officeDocument/2006/relationships/image" Target="../media/image830.png"/><Relationship Id="rId110" Type="http://schemas.openxmlformats.org/officeDocument/2006/relationships/image" Target="../media/image851.png"/><Relationship Id="rId115" Type="http://schemas.openxmlformats.org/officeDocument/2006/relationships/image" Target="../media/image855.png"/><Relationship Id="rId61" Type="http://schemas.openxmlformats.org/officeDocument/2006/relationships/image" Target="../media/image804.png"/><Relationship Id="rId82" Type="http://schemas.openxmlformats.org/officeDocument/2006/relationships/image" Target="../media/image825.png"/><Relationship Id="rId19" Type="http://schemas.openxmlformats.org/officeDocument/2006/relationships/image" Target="../media/image764.png"/><Relationship Id="rId14" Type="http://schemas.openxmlformats.org/officeDocument/2006/relationships/image" Target="../media/image760.png"/><Relationship Id="rId30" Type="http://schemas.openxmlformats.org/officeDocument/2006/relationships/image" Target="../media/image775.png"/><Relationship Id="rId35" Type="http://schemas.openxmlformats.org/officeDocument/2006/relationships/image" Target="../media/image780.png"/><Relationship Id="rId56" Type="http://schemas.openxmlformats.org/officeDocument/2006/relationships/image" Target="../media/image799.png"/><Relationship Id="rId77" Type="http://schemas.openxmlformats.org/officeDocument/2006/relationships/image" Target="../media/image820.png"/><Relationship Id="rId100" Type="http://schemas.openxmlformats.org/officeDocument/2006/relationships/image" Target="../media/image507.png"/><Relationship Id="rId105" Type="http://schemas.openxmlformats.org/officeDocument/2006/relationships/image" Target="../media/image363.png"/><Relationship Id="rId8" Type="http://schemas.openxmlformats.org/officeDocument/2006/relationships/image" Target="../media/image754.png"/><Relationship Id="rId51" Type="http://schemas.openxmlformats.org/officeDocument/2006/relationships/image" Target="../media/image296.png"/><Relationship Id="rId72" Type="http://schemas.openxmlformats.org/officeDocument/2006/relationships/image" Target="../media/image815.png"/><Relationship Id="rId93" Type="http://schemas.openxmlformats.org/officeDocument/2006/relationships/image" Target="../media/image836.png"/><Relationship Id="rId98" Type="http://schemas.openxmlformats.org/officeDocument/2006/relationships/image" Target="../media/image841.png"/><Relationship Id="rId3" Type="http://schemas.openxmlformats.org/officeDocument/2006/relationships/image" Target="../media/image749.png"/><Relationship Id="rId25" Type="http://schemas.openxmlformats.org/officeDocument/2006/relationships/image" Target="../media/image770.png"/><Relationship Id="rId46" Type="http://schemas.openxmlformats.org/officeDocument/2006/relationships/image" Target="../media/image790.png"/><Relationship Id="rId67" Type="http://schemas.openxmlformats.org/officeDocument/2006/relationships/image" Target="../media/image810.png"/><Relationship Id="rId116" Type="http://schemas.openxmlformats.org/officeDocument/2006/relationships/image" Target="../media/image607.png"/><Relationship Id="rId20" Type="http://schemas.openxmlformats.org/officeDocument/2006/relationships/image" Target="../media/image765.png"/><Relationship Id="rId41" Type="http://schemas.openxmlformats.org/officeDocument/2006/relationships/image" Target="../media/image785.png"/><Relationship Id="rId62" Type="http://schemas.openxmlformats.org/officeDocument/2006/relationships/image" Target="../media/image805.png"/><Relationship Id="rId83" Type="http://schemas.openxmlformats.org/officeDocument/2006/relationships/image" Target="../media/image826.png"/><Relationship Id="rId88" Type="http://schemas.openxmlformats.org/officeDocument/2006/relationships/image" Target="../media/image831.png"/><Relationship Id="rId111" Type="http://schemas.openxmlformats.org/officeDocument/2006/relationships/image" Target="../media/image852.png"/><Relationship Id="rId15" Type="http://schemas.openxmlformats.org/officeDocument/2006/relationships/image" Target="../media/image761.png"/><Relationship Id="rId36" Type="http://schemas.openxmlformats.org/officeDocument/2006/relationships/image" Target="../media/image283.png"/><Relationship Id="rId57" Type="http://schemas.openxmlformats.org/officeDocument/2006/relationships/image" Target="../media/image800.png"/><Relationship Id="rId106" Type="http://schemas.openxmlformats.org/officeDocument/2006/relationships/image" Target="../media/image847.png"/></Relationships>
</file>

<file path=ppt/slides/_rels/slide27.xml.rels><?xml version="1.0" encoding="UTF-8" standalone="yes"?>
<Relationships xmlns="http://schemas.openxmlformats.org/package/2006/relationships"><Relationship Id="rId8" Type="http://schemas.openxmlformats.org/officeDocument/2006/relationships/image" Target="../media/image859.png"/><Relationship Id="rId3" Type="http://schemas.openxmlformats.org/officeDocument/2006/relationships/hyperlink" Target="https://github.com/cncf/cnf-testbed" TargetMode="External"/><Relationship Id="rId7" Type="http://schemas.openxmlformats.org/officeDocument/2006/relationships/image" Target="../media/image858.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857.png"/><Relationship Id="rId11" Type="http://schemas.openxmlformats.org/officeDocument/2006/relationships/image" Target="../media/image862.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861.png"/><Relationship Id="rId4" Type="http://schemas.openxmlformats.org/officeDocument/2006/relationships/hyperlink" Target="https://www.packet.com/cnf" TargetMode="External"/><Relationship Id="rId9" Type="http://schemas.openxmlformats.org/officeDocument/2006/relationships/image" Target="../media/image860.png"/></Relationships>
</file>

<file path=ppt/slides/_rels/slide28.xml.rels><?xml version="1.0" encoding="UTF-8" standalone="yes"?>
<Relationships xmlns="http://schemas.openxmlformats.org/package/2006/relationships"><Relationship Id="rId8" Type="http://schemas.openxmlformats.org/officeDocument/2006/relationships/image" Target="../media/image866.png"/><Relationship Id="rId3" Type="http://schemas.openxmlformats.org/officeDocument/2006/relationships/hyperlink" Target="https://events.linuxfoundation.org/events/kubecon-cloudnativecon-north-america-2019/" TargetMode="External"/><Relationship Id="rId7" Type="http://schemas.openxmlformats.org/officeDocument/2006/relationships/image" Target="../media/image865.png"/><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image" Target="../media/image864.png"/><Relationship Id="rId5" Type="http://schemas.openxmlformats.org/officeDocument/2006/relationships/image" Target="../media/image863.png"/><Relationship Id="rId4" Type="http://schemas.openxmlformats.org/officeDocument/2006/relationships/hyperlink" Target="https://events.linuxfoundation.org/events/kubecon-cloudnativecon-europe-2020/" TargetMode="External"/><Relationship Id="rId9" Type="http://schemas.openxmlformats.org/officeDocument/2006/relationships/hyperlink" Target="https://kubecon.io/"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events19.linuxfoundation.org/events/kubernetes-forum-bengaluru-2019/sponsors/become-a-sponsor/" TargetMode="External"/><Relationship Id="rId3" Type="http://schemas.openxmlformats.org/officeDocument/2006/relationships/image" Target="../media/image867.png"/><Relationship Id="rId7" Type="http://schemas.openxmlformats.org/officeDocument/2006/relationships/hyperlink" Target="https://events.linuxfoundation.org/events/kubernetes-forum-sydney-2019/" TargetMode="External"/><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hyperlink" Target="https://events.linuxfoundation.org/events/kubernetes-forum-seoul-2019/" TargetMode="External"/><Relationship Id="rId5" Type="http://schemas.openxmlformats.org/officeDocument/2006/relationships/image" Target="../media/image868.png"/><Relationship Id="rId4" Type="http://schemas.openxmlformats.org/officeDocument/2006/relationships/hyperlink" Target="https://cncf.io/sponsor" TargetMode="External"/><Relationship Id="rId9" Type="http://schemas.openxmlformats.org/officeDocument/2006/relationships/hyperlink" Target="https://events19.linuxfoundation.org/events/kubernetes-forum-delhi-2019/sponsors/become-a-sponsor/"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jp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3.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30.xml.rels><?xml version="1.0" encoding="UTF-8" standalone="yes"?>
<Relationships xmlns="http://schemas.openxmlformats.org/package/2006/relationships"><Relationship Id="rId3" Type="http://schemas.openxmlformats.org/officeDocument/2006/relationships/image" Target="../media/image869.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870.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873.png"/><Relationship Id="rId4" Type="http://schemas.openxmlformats.org/officeDocument/2006/relationships/image" Target="../media/image872.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878.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877.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876.png"/><Relationship Id="rId5" Type="http://schemas.openxmlformats.org/officeDocument/2006/relationships/hyperlink" Target="https://www.cncf.io/blog/" TargetMode="External"/><Relationship Id="rId10" Type="http://schemas.openxmlformats.org/officeDocument/2006/relationships/image" Target="../media/image875.png"/><Relationship Id="rId4" Type="http://schemas.openxmlformats.org/officeDocument/2006/relationships/hyperlink" Target="https://www.cncf.io/community/recorded-events/" TargetMode="External"/><Relationship Id="rId9" Type="http://schemas.openxmlformats.org/officeDocument/2006/relationships/image" Target="../media/image874.png"/></Relationships>
</file>

<file path=ppt/slides/_rels/slide34.xml.rels><?xml version="1.0" encoding="UTF-8" standalone="yes"?>
<Relationships xmlns="http://schemas.openxmlformats.org/package/2006/relationships"><Relationship Id="rId8" Type="http://schemas.openxmlformats.org/officeDocument/2006/relationships/image" Target="../media/image881.png"/><Relationship Id="rId3" Type="http://schemas.openxmlformats.org/officeDocument/2006/relationships/hyperlink" Target="https://www.cncf.io/people/ambassadors/" TargetMode="External"/><Relationship Id="rId7" Type="http://schemas.openxmlformats.org/officeDocument/2006/relationships/image" Target="../media/image880.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879.png"/><Relationship Id="rId5" Type="http://schemas.openxmlformats.org/officeDocument/2006/relationships/hyperlink" Target="https://www.linuxfoundation.org/membership/" TargetMode="External"/><Relationship Id="rId10" Type="http://schemas.openxmlformats.org/officeDocument/2006/relationships/image" Target="../media/image874.png"/><Relationship Id="rId4" Type="http://schemas.openxmlformats.org/officeDocument/2006/relationships/hyperlink" Target="https://kubernetes.io/partners/" TargetMode="External"/><Relationship Id="rId9" Type="http://schemas.openxmlformats.org/officeDocument/2006/relationships/image" Target="../media/image882.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885.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884.png"/><Relationship Id="rId17" Type="http://schemas.openxmlformats.org/officeDocument/2006/relationships/image" Target="../media/image889.png"/><Relationship Id="rId2" Type="http://schemas.openxmlformats.org/officeDocument/2006/relationships/notesSlide" Target="../notesSlides/notesSlide35.xml"/><Relationship Id="rId16" Type="http://schemas.openxmlformats.org/officeDocument/2006/relationships/image" Target="../media/image888.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883.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887.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88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890.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891.png"/></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892.png"/></Relationships>
</file>

<file path=ppt/slides/_rels/slide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40.xml.rels><?xml version="1.0" encoding="UTF-8" standalone="yes"?>
<Relationships xmlns="http://schemas.openxmlformats.org/package/2006/relationships"><Relationship Id="rId3" Type="http://schemas.openxmlformats.org/officeDocument/2006/relationships/image" Target="../media/image893.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894.png"/><Relationship Id="rId4" Type="http://schemas.openxmlformats.org/officeDocument/2006/relationships/hyperlink" Target="https://www.cncf.io/people/end-user-commun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95.png"/><Relationship Id="rId7" Type="http://schemas.openxmlformats.org/officeDocument/2006/relationships/image" Target="../media/image899.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898.png"/><Relationship Id="rId5" Type="http://schemas.openxmlformats.org/officeDocument/2006/relationships/image" Target="../media/image897.png"/><Relationship Id="rId4" Type="http://schemas.openxmlformats.org/officeDocument/2006/relationships/image" Target="../media/image896.png"/></Relationships>
</file>

<file path=ppt/slides/_rels/slide43.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93.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12factor.net/" TargetMode="External"/><Relationship Id="rId7"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902.png"/></Relationships>
</file>

<file path=ppt/slides/_rels/slide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jp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5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7.png"/><Relationship Id="rId7"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903.png"/><Relationship Id="rId5" Type="http://schemas.openxmlformats.org/officeDocument/2006/relationships/image" Target="../media/image89.png"/><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04.png"/><Relationship Id="rId7"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 Id="rId9" Type="http://schemas.openxmlformats.org/officeDocument/2006/relationships/image" Target="../media/image93.png"/></Relationships>
</file>

<file path=ppt/slides/_rels/slide5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6.jpg"/><Relationship Id="rId7"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4.png"/><Relationship Id="rId4" Type="http://schemas.openxmlformats.org/officeDocument/2006/relationships/image" Target="../media/image87.png"/><Relationship Id="rId9" Type="http://schemas.openxmlformats.org/officeDocument/2006/relationships/image" Target="../media/image905.png"/></Relationships>
</file>

<file path=ppt/slides/_rels/slide5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jp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906.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07.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908.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09.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910.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911.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最终用户社区有122家公司</a:t>
            </a:r>
            <a:endParaRPr b="0" i="0" u="none" strike="noStrike" cap="none" dirty="0">
              <a:solidFill>
                <a:srgbClr val="FFFFFF"/>
              </a:solidFill>
              <a:latin typeface="Helvetica Neue"/>
              <a:ea typeface="Helvetica Neue"/>
              <a:cs typeface="Helvetica Neue"/>
              <a:sym typeface="Helvetica Neue"/>
            </a:endParaRPr>
          </a:p>
        </p:txBody>
      </p:sp>
      <p:sp>
        <p:nvSpPr>
          <p:cNvPr id="358" name="Google Shape;358;p18"/>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15 non-public members</a:t>
            </a:r>
            <a:endParaRPr sz="1100" i="1"/>
          </a:p>
        </p:txBody>
      </p:sp>
      <p:pic>
        <p:nvPicPr>
          <p:cNvPr id="359" name="Google Shape;359;p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185650" y="1583181"/>
            <a:ext cx="398400" cy="236700"/>
          </a:xfrm>
          <a:prstGeom prst="rect">
            <a:avLst/>
          </a:prstGeom>
          <a:noFill/>
          <a:ln>
            <a:noFill/>
          </a:ln>
        </p:spPr>
      </p:pic>
      <p:pic>
        <p:nvPicPr>
          <p:cNvPr id="360" name="Google Shape;360;p1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041251" y="1960235"/>
            <a:ext cx="487500" cy="289800"/>
          </a:xfrm>
          <a:prstGeom prst="rect">
            <a:avLst/>
          </a:prstGeom>
          <a:noFill/>
          <a:ln>
            <a:noFill/>
          </a:ln>
        </p:spPr>
      </p:pic>
      <p:pic>
        <p:nvPicPr>
          <p:cNvPr id="361" name="Google Shape;361;p1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510449" y="2405994"/>
            <a:ext cx="621000" cy="209400"/>
          </a:xfrm>
          <a:prstGeom prst="rect">
            <a:avLst/>
          </a:prstGeom>
          <a:noFill/>
          <a:ln>
            <a:noFill/>
          </a:ln>
        </p:spPr>
      </p:pic>
      <p:pic>
        <p:nvPicPr>
          <p:cNvPr id="362" name="Google Shape;362;p1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147272" y="4295154"/>
            <a:ext cx="724200" cy="186190"/>
          </a:xfrm>
          <a:prstGeom prst="rect">
            <a:avLst/>
          </a:prstGeom>
          <a:noFill/>
          <a:ln>
            <a:noFill/>
          </a:ln>
        </p:spPr>
      </p:pic>
      <p:pic>
        <p:nvPicPr>
          <p:cNvPr id="363" name="Google Shape;363;p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325" y="2835861"/>
            <a:ext cx="438475" cy="260805"/>
          </a:xfrm>
          <a:prstGeom prst="rect">
            <a:avLst/>
          </a:prstGeom>
          <a:noFill/>
          <a:ln>
            <a:noFill/>
          </a:ln>
        </p:spPr>
      </p:pic>
      <p:pic>
        <p:nvPicPr>
          <p:cNvPr id="364" name="Google Shape;364;p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658469" y="4151875"/>
            <a:ext cx="487465" cy="472750"/>
          </a:xfrm>
          <a:prstGeom prst="rect">
            <a:avLst/>
          </a:prstGeom>
          <a:noFill/>
          <a:ln>
            <a:noFill/>
          </a:ln>
        </p:spPr>
      </p:pic>
      <p:pic>
        <p:nvPicPr>
          <p:cNvPr id="365" name="Google Shape;365;p1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665200" y="1948426"/>
            <a:ext cx="363750" cy="313420"/>
          </a:xfrm>
          <a:prstGeom prst="rect">
            <a:avLst/>
          </a:prstGeom>
          <a:noFill/>
          <a:ln>
            <a:noFill/>
          </a:ln>
        </p:spPr>
      </p:pic>
      <p:pic>
        <p:nvPicPr>
          <p:cNvPr id="366" name="Google Shape;366;p1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987970" y="4248268"/>
            <a:ext cx="363750" cy="279963"/>
          </a:xfrm>
          <a:prstGeom prst="rect">
            <a:avLst/>
          </a:prstGeom>
          <a:noFill/>
          <a:ln>
            <a:noFill/>
          </a:ln>
        </p:spPr>
      </p:pic>
      <p:pic>
        <p:nvPicPr>
          <p:cNvPr id="367" name="Google Shape;367;p18" descr="Spredfast.png"/>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702766" y="3371718"/>
            <a:ext cx="620976" cy="186069"/>
          </a:xfrm>
          <a:prstGeom prst="rect">
            <a:avLst/>
          </a:prstGeom>
          <a:noFill/>
          <a:ln>
            <a:noFill/>
          </a:ln>
        </p:spPr>
      </p:pic>
      <p:pic>
        <p:nvPicPr>
          <p:cNvPr id="368" name="Google Shape;368;p18" descr="Screen Shot 2017-10-26 at 10.05.32 AM.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640177" y="4307465"/>
            <a:ext cx="724200" cy="161569"/>
          </a:xfrm>
          <a:prstGeom prst="rect">
            <a:avLst/>
          </a:prstGeom>
          <a:noFill/>
          <a:ln>
            <a:noFill/>
          </a:ln>
        </p:spPr>
      </p:pic>
      <p:pic>
        <p:nvPicPr>
          <p:cNvPr id="369" name="Google Shape;369;p18" descr="logo_ticketmaster-300x184.png"/>
          <p:cNvPicPr preferRelativeResize="0"/>
          <p:nvPr/>
        </p:nvPicPr>
        <p:blipFill rotWithShape="1">
          <a:blip r:embed="rId13" cstate="print">
            <a:alphaModFix/>
            <a:extLst>
              <a:ext uri="{28A0092B-C50C-407E-A947-70E740481C1C}">
                <a14:useLocalDpi xmlns:a14="http://schemas.microsoft.com/office/drawing/2010/main"/>
              </a:ext>
            </a:extLst>
          </a:blip>
          <a:srcRect t="25629" b="31156"/>
          <a:stretch/>
        </p:blipFill>
        <p:spPr>
          <a:xfrm>
            <a:off x="750897" y="3820161"/>
            <a:ext cx="724200" cy="186000"/>
          </a:xfrm>
          <a:prstGeom prst="rect">
            <a:avLst/>
          </a:prstGeom>
          <a:noFill/>
          <a:ln>
            <a:noFill/>
          </a:ln>
        </p:spPr>
      </p:pic>
      <p:pic>
        <p:nvPicPr>
          <p:cNvPr id="370" name="Google Shape;370;p1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9693" y="3408873"/>
            <a:ext cx="621000" cy="111761"/>
          </a:xfrm>
          <a:prstGeom prst="rect">
            <a:avLst/>
          </a:prstGeom>
          <a:noFill/>
          <a:ln>
            <a:noFill/>
          </a:ln>
        </p:spPr>
      </p:pic>
      <p:pic>
        <p:nvPicPr>
          <p:cNvPr id="371" name="Google Shape;371;p18"/>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7574" y="3367227"/>
            <a:ext cx="578426" cy="195052"/>
          </a:xfrm>
          <a:prstGeom prst="rect">
            <a:avLst/>
          </a:prstGeom>
          <a:noFill/>
          <a:ln>
            <a:noFill/>
          </a:ln>
        </p:spPr>
      </p:pic>
      <p:pic>
        <p:nvPicPr>
          <p:cNvPr id="372" name="Google Shape;372;p18"/>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707051" y="2393918"/>
            <a:ext cx="578425" cy="233553"/>
          </a:xfrm>
          <a:prstGeom prst="rect">
            <a:avLst/>
          </a:prstGeom>
          <a:noFill/>
          <a:ln>
            <a:noFill/>
          </a:ln>
        </p:spPr>
      </p:pic>
      <p:pic>
        <p:nvPicPr>
          <p:cNvPr id="373" name="Google Shape;373;p1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642969" y="3273732"/>
            <a:ext cx="487475" cy="382041"/>
          </a:xfrm>
          <a:prstGeom prst="rect">
            <a:avLst/>
          </a:prstGeom>
          <a:noFill/>
          <a:ln>
            <a:noFill/>
          </a:ln>
        </p:spPr>
      </p:pic>
      <p:pic>
        <p:nvPicPr>
          <p:cNvPr id="374" name="Google Shape;374;p1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880935" y="2829400"/>
            <a:ext cx="403200" cy="273727"/>
          </a:xfrm>
          <a:prstGeom prst="rect">
            <a:avLst/>
          </a:prstGeom>
          <a:noFill/>
          <a:ln>
            <a:noFill/>
          </a:ln>
        </p:spPr>
      </p:pic>
      <p:pic>
        <p:nvPicPr>
          <p:cNvPr id="375" name="Google Shape;375;p18"/>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643000" y="2018155"/>
            <a:ext cx="487500" cy="173961"/>
          </a:xfrm>
          <a:prstGeom prst="rect">
            <a:avLst/>
          </a:prstGeom>
          <a:noFill/>
          <a:ln>
            <a:noFill/>
          </a:ln>
        </p:spPr>
      </p:pic>
      <p:pic>
        <p:nvPicPr>
          <p:cNvPr id="376" name="Google Shape;376;p18"/>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110467" y="2019506"/>
            <a:ext cx="487500" cy="171258"/>
          </a:xfrm>
          <a:prstGeom prst="rect">
            <a:avLst/>
          </a:prstGeom>
          <a:noFill/>
          <a:ln>
            <a:noFill/>
          </a:ln>
        </p:spPr>
      </p:pic>
      <p:pic>
        <p:nvPicPr>
          <p:cNvPr id="377" name="Google Shape;377;p1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999173" y="3375027"/>
            <a:ext cx="549900" cy="179452"/>
          </a:xfrm>
          <a:prstGeom prst="rect">
            <a:avLst/>
          </a:prstGeom>
          <a:noFill/>
          <a:ln>
            <a:noFill/>
          </a:ln>
        </p:spPr>
      </p:pic>
      <p:pic>
        <p:nvPicPr>
          <p:cNvPr id="378" name="Google Shape;378;p1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262432" y="4329237"/>
            <a:ext cx="657300" cy="118025"/>
          </a:xfrm>
          <a:prstGeom prst="rect">
            <a:avLst/>
          </a:prstGeom>
          <a:noFill/>
          <a:ln>
            <a:noFill/>
          </a:ln>
        </p:spPr>
      </p:pic>
      <p:pic>
        <p:nvPicPr>
          <p:cNvPr id="379" name="Google Shape;379;p1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480874" y="4317254"/>
            <a:ext cx="549900" cy="141991"/>
          </a:xfrm>
          <a:prstGeom prst="rect">
            <a:avLst/>
          </a:prstGeom>
          <a:noFill/>
          <a:ln>
            <a:noFill/>
          </a:ln>
        </p:spPr>
      </p:pic>
      <p:pic>
        <p:nvPicPr>
          <p:cNvPr id="380" name="Google Shape;380;p18"/>
          <p:cNvPicPr preferRelativeResize="0"/>
          <p:nvPr/>
        </p:nvPicPr>
        <p:blipFill rotWithShape="1">
          <a:blip r:embed="rId24" cstate="print">
            <a:alphaModFix/>
            <a:extLst>
              <a:ext uri="{28A0092B-C50C-407E-A947-70E740481C1C}">
                <a14:useLocalDpi xmlns:a14="http://schemas.microsoft.com/office/drawing/2010/main"/>
              </a:ext>
            </a:extLst>
          </a:blip>
          <a:srcRect r="-725"/>
          <a:stretch/>
        </p:blipFill>
        <p:spPr>
          <a:xfrm>
            <a:off x="3542700" y="1633295"/>
            <a:ext cx="438475" cy="136471"/>
          </a:xfrm>
          <a:prstGeom prst="rect">
            <a:avLst/>
          </a:prstGeom>
          <a:noFill/>
          <a:ln>
            <a:noFill/>
          </a:ln>
        </p:spPr>
      </p:pic>
      <p:pic>
        <p:nvPicPr>
          <p:cNvPr id="381" name="Google Shape;381;p1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6994630" y="2362684"/>
            <a:ext cx="487449" cy="296019"/>
          </a:xfrm>
          <a:prstGeom prst="rect">
            <a:avLst/>
          </a:prstGeom>
          <a:noFill/>
          <a:ln>
            <a:noFill/>
          </a:ln>
        </p:spPr>
      </p:pic>
      <p:pic>
        <p:nvPicPr>
          <p:cNvPr id="382" name="Google Shape;382;p1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312379" y="2854939"/>
            <a:ext cx="487500" cy="222649"/>
          </a:xfrm>
          <a:prstGeom prst="rect">
            <a:avLst/>
          </a:prstGeom>
          <a:noFill/>
          <a:ln>
            <a:noFill/>
          </a:ln>
        </p:spPr>
      </p:pic>
      <p:pic>
        <p:nvPicPr>
          <p:cNvPr id="383" name="Google Shape;383;p1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931217" y="2890695"/>
            <a:ext cx="487500" cy="151136"/>
          </a:xfrm>
          <a:prstGeom prst="rect">
            <a:avLst/>
          </a:prstGeom>
          <a:noFill/>
          <a:ln>
            <a:noFill/>
          </a:ln>
        </p:spPr>
      </p:pic>
      <p:pic>
        <p:nvPicPr>
          <p:cNvPr id="384" name="Google Shape;384;p1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477375" y="3387149"/>
            <a:ext cx="578425" cy="155208"/>
          </a:xfrm>
          <a:prstGeom prst="rect">
            <a:avLst/>
          </a:prstGeom>
          <a:noFill/>
          <a:ln>
            <a:noFill/>
          </a:ln>
        </p:spPr>
      </p:pic>
      <p:pic>
        <p:nvPicPr>
          <p:cNvPr id="385" name="Google Shape;385;p1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087796" y="2905394"/>
            <a:ext cx="620975" cy="121738"/>
          </a:xfrm>
          <a:prstGeom prst="rect">
            <a:avLst/>
          </a:prstGeom>
          <a:noFill/>
          <a:ln>
            <a:noFill/>
          </a:ln>
        </p:spPr>
      </p:pic>
      <p:pic>
        <p:nvPicPr>
          <p:cNvPr id="386" name="Google Shape;386;p1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456300" y="2907087"/>
            <a:ext cx="657300" cy="118352"/>
          </a:xfrm>
          <a:prstGeom prst="rect">
            <a:avLst/>
          </a:prstGeom>
          <a:noFill/>
          <a:ln>
            <a:noFill/>
          </a:ln>
        </p:spPr>
      </p:pic>
      <p:pic>
        <p:nvPicPr>
          <p:cNvPr id="387" name="Google Shape;387;p1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4477436" y="3253110"/>
            <a:ext cx="487478" cy="423286"/>
          </a:xfrm>
          <a:prstGeom prst="rect">
            <a:avLst/>
          </a:prstGeom>
          <a:noFill/>
          <a:ln>
            <a:noFill/>
          </a:ln>
        </p:spPr>
      </p:pic>
      <p:pic>
        <p:nvPicPr>
          <p:cNvPr id="388" name="Google Shape;388;p18"/>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7324367" y="1950353"/>
            <a:ext cx="403200" cy="309565"/>
          </a:xfrm>
          <a:prstGeom prst="rect">
            <a:avLst/>
          </a:prstGeom>
          <a:noFill/>
          <a:ln>
            <a:noFill/>
          </a:ln>
        </p:spPr>
      </p:pic>
      <p:pic>
        <p:nvPicPr>
          <p:cNvPr id="389" name="Google Shape;389;p1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284138" y="3391316"/>
            <a:ext cx="487450" cy="146873"/>
          </a:xfrm>
          <a:prstGeom prst="rect">
            <a:avLst/>
          </a:prstGeom>
          <a:noFill/>
          <a:ln>
            <a:noFill/>
          </a:ln>
        </p:spPr>
      </p:pic>
      <p:pic>
        <p:nvPicPr>
          <p:cNvPr id="390" name="Google Shape;390;p1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1350" y="3844409"/>
            <a:ext cx="549900" cy="137503"/>
          </a:xfrm>
          <a:prstGeom prst="rect">
            <a:avLst/>
          </a:prstGeom>
          <a:noFill/>
          <a:ln>
            <a:noFill/>
          </a:ln>
        </p:spPr>
      </p:pic>
      <p:pic>
        <p:nvPicPr>
          <p:cNvPr id="391" name="Google Shape;391;p1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110409" y="2450569"/>
            <a:ext cx="813301" cy="120250"/>
          </a:xfrm>
          <a:prstGeom prst="rect">
            <a:avLst/>
          </a:prstGeom>
          <a:noFill/>
          <a:ln>
            <a:noFill/>
          </a:ln>
        </p:spPr>
      </p:pic>
      <p:pic>
        <p:nvPicPr>
          <p:cNvPr id="392" name="Google Shape;392;p1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154375" y="1626692"/>
            <a:ext cx="487476" cy="149677"/>
          </a:xfrm>
          <a:prstGeom prst="rect">
            <a:avLst/>
          </a:prstGeom>
          <a:noFill/>
          <a:ln>
            <a:noFill/>
          </a:ln>
        </p:spPr>
      </p:pic>
      <p:pic>
        <p:nvPicPr>
          <p:cNvPr id="393" name="Google Shape;393;p1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539524" y="1599815"/>
            <a:ext cx="549900" cy="203432"/>
          </a:xfrm>
          <a:prstGeom prst="rect">
            <a:avLst/>
          </a:prstGeom>
          <a:noFill/>
          <a:ln>
            <a:noFill/>
          </a:ln>
        </p:spPr>
      </p:pic>
      <p:pic>
        <p:nvPicPr>
          <p:cNvPr id="394" name="Google Shape;394;p1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664114" y="3843439"/>
            <a:ext cx="778500" cy="139443"/>
          </a:xfrm>
          <a:prstGeom prst="rect">
            <a:avLst/>
          </a:prstGeom>
          <a:noFill/>
          <a:ln>
            <a:noFill/>
          </a:ln>
        </p:spPr>
      </p:pic>
      <p:pic>
        <p:nvPicPr>
          <p:cNvPr id="395" name="Google Shape;395;p1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036230" y="4291168"/>
            <a:ext cx="487449" cy="194162"/>
          </a:xfrm>
          <a:prstGeom prst="rect">
            <a:avLst/>
          </a:prstGeom>
          <a:noFill/>
          <a:ln>
            <a:noFill/>
          </a:ln>
        </p:spPr>
      </p:pic>
      <p:pic>
        <p:nvPicPr>
          <p:cNvPr id="396" name="Google Shape;396;p18"/>
          <p:cNvPicPr preferRelativeResize="0"/>
          <p:nvPr/>
        </p:nvPicPr>
        <p:blipFill rotWithShape="1">
          <a:blip r:embed="rId40" cstate="print">
            <a:alphaModFix/>
            <a:extLst>
              <a:ext uri="{28A0092B-C50C-407E-A947-70E740481C1C}">
                <a14:useLocalDpi xmlns:a14="http://schemas.microsoft.com/office/drawing/2010/main"/>
              </a:ext>
            </a:extLst>
          </a:blip>
          <a:srcRect l="16811" t="17367" r="15725" b="16847"/>
          <a:stretch/>
        </p:blipFill>
        <p:spPr>
          <a:xfrm>
            <a:off x="6590881" y="2774712"/>
            <a:ext cx="324750" cy="383103"/>
          </a:xfrm>
          <a:prstGeom prst="rect">
            <a:avLst/>
          </a:prstGeom>
          <a:noFill/>
          <a:ln>
            <a:noFill/>
          </a:ln>
        </p:spPr>
      </p:pic>
      <p:pic>
        <p:nvPicPr>
          <p:cNvPr id="397" name="Google Shape;397;p1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099019" y="2330448"/>
            <a:ext cx="438600" cy="360491"/>
          </a:xfrm>
          <a:prstGeom prst="rect">
            <a:avLst/>
          </a:prstGeom>
          <a:noFill/>
          <a:ln>
            <a:noFill/>
          </a:ln>
        </p:spPr>
      </p:pic>
      <p:pic>
        <p:nvPicPr>
          <p:cNvPr id="398" name="Google Shape;398;p1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844171" y="4310299"/>
            <a:ext cx="697800" cy="155902"/>
          </a:xfrm>
          <a:prstGeom prst="rect">
            <a:avLst/>
          </a:prstGeom>
          <a:noFill/>
          <a:ln>
            <a:noFill/>
          </a:ln>
        </p:spPr>
      </p:pic>
      <p:pic>
        <p:nvPicPr>
          <p:cNvPr id="399" name="Google Shape;399;p18"/>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061252" y="2895282"/>
            <a:ext cx="697800" cy="141962"/>
          </a:xfrm>
          <a:prstGeom prst="rect">
            <a:avLst/>
          </a:prstGeom>
          <a:noFill/>
          <a:ln>
            <a:noFill/>
          </a:ln>
        </p:spPr>
      </p:pic>
      <p:pic>
        <p:nvPicPr>
          <p:cNvPr id="400" name="Google Shape;400;p18"/>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5177" y="2448549"/>
            <a:ext cx="620975" cy="124289"/>
          </a:xfrm>
          <a:prstGeom prst="rect">
            <a:avLst/>
          </a:prstGeom>
          <a:noFill/>
          <a:ln>
            <a:noFill/>
          </a:ln>
        </p:spPr>
      </p:pic>
      <p:pic>
        <p:nvPicPr>
          <p:cNvPr id="401" name="Google Shape;401;p18"/>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6050801" y="3310908"/>
            <a:ext cx="438475" cy="307691"/>
          </a:xfrm>
          <a:prstGeom prst="rect">
            <a:avLst/>
          </a:prstGeom>
          <a:noFill/>
          <a:ln>
            <a:noFill/>
          </a:ln>
        </p:spPr>
      </p:pic>
      <p:pic>
        <p:nvPicPr>
          <p:cNvPr id="402" name="Google Shape;402;p18"/>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5525" y="4303129"/>
            <a:ext cx="778500" cy="170240"/>
          </a:xfrm>
          <a:prstGeom prst="rect">
            <a:avLst/>
          </a:prstGeom>
          <a:noFill/>
          <a:ln>
            <a:noFill/>
          </a:ln>
        </p:spPr>
      </p:pic>
      <p:pic>
        <p:nvPicPr>
          <p:cNvPr id="403" name="Google Shape;403;p18"/>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1491160" y="1610696"/>
            <a:ext cx="549900" cy="181669"/>
          </a:xfrm>
          <a:prstGeom prst="rect">
            <a:avLst/>
          </a:prstGeom>
          <a:noFill/>
          <a:ln>
            <a:noFill/>
          </a:ln>
        </p:spPr>
      </p:pic>
      <p:pic>
        <p:nvPicPr>
          <p:cNvPr id="404" name="Google Shape;404;p1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925281" y="3331370"/>
            <a:ext cx="398400" cy="266766"/>
          </a:xfrm>
          <a:prstGeom prst="rect">
            <a:avLst/>
          </a:prstGeom>
          <a:noFill/>
          <a:ln>
            <a:noFill/>
          </a:ln>
        </p:spPr>
      </p:pic>
      <p:pic>
        <p:nvPicPr>
          <p:cNvPr id="405" name="Google Shape;405;p18"/>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564387" y="3320059"/>
            <a:ext cx="403200" cy="289388"/>
          </a:xfrm>
          <a:prstGeom prst="rect">
            <a:avLst/>
          </a:prstGeom>
          <a:noFill/>
          <a:ln>
            <a:noFill/>
          </a:ln>
        </p:spPr>
      </p:pic>
      <p:pic>
        <p:nvPicPr>
          <p:cNvPr id="406" name="Google Shape;406;p18"/>
          <p:cNvPicPr preferRelativeResize="0"/>
          <p:nvPr/>
        </p:nvPicPr>
        <p:blipFill>
          <a:blip r:embed="rId50">
            <a:alphaModFix/>
          </a:blip>
          <a:stretch>
            <a:fillRect/>
          </a:stretch>
        </p:blipFill>
        <p:spPr>
          <a:xfrm>
            <a:off x="970523" y="4315051"/>
            <a:ext cx="757150" cy="146397"/>
          </a:xfrm>
          <a:prstGeom prst="rect">
            <a:avLst/>
          </a:prstGeom>
          <a:noFill/>
          <a:ln>
            <a:noFill/>
          </a:ln>
        </p:spPr>
      </p:pic>
      <p:pic>
        <p:nvPicPr>
          <p:cNvPr id="407" name="Google Shape;407;p1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448984" y="1983133"/>
            <a:ext cx="398400" cy="244005"/>
          </a:xfrm>
          <a:prstGeom prst="rect">
            <a:avLst/>
          </a:prstGeom>
          <a:noFill/>
          <a:ln>
            <a:noFill/>
          </a:ln>
        </p:spPr>
      </p:pic>
      <p:pic>
        <p:nvPicPr>
          <p:cNvPr id="408" name="Google Shape;408;p1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609250" y="1599704"/>
            <a:ext cx="403200" cy="203653"/>
          </a:xfrm>
          <a:prstGeom prst="rect">
            <a:avLst/>
          </a:prstGeom>
          <a:noFill/>
          <a:ln>
            <a:noFill/>
          </a:ln>
        </p:spPr>
      </p:pic>
      <p:pic>
        <p:nvPicPr>
          <p:cNvPr id="409" name="Google Shape;409;p1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685464" y="2372184"/>
            <a:ext cx="487500" cy="277020"/>
          </a:xfrm>
          <a:prstGeom prst="rect">
            <a:avLst/>
          </a:prstGeom>
          <a:noFill/>
          <a:ln>
            <a:noFill/>
          </a:ln>
        </p:spPr>
      </p:pic>
      <p:pic>
        <p:nvPicPr>
          <p:cNvPr id="410" name="Google Shape;410;p1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403934" y="2022333"/>
            <a:ext cx="621000" cy="165604"/>
          </a:xfrm>
          <a:prstGeom prst="rect">
            <a:avLst/>
          </a:prstGeom>
          <a:noFill/>
          <a:ln>
            <a:noFill/>
          </a:ln>
        </p:spPr>
      </p:pic>
      <p:pic>
        <p:nvPicPr>
          <p:cNvPr id="411" name="Google Shape;411;p1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218800" y="2024894"/>
            <a:ext cx="697800" cy="160483"/>
          </a:xfrm>
          <a:prstGeom prst="rect">
            <a:avLst/>
          </a:prstGeom>
          <a:noFill/>
          <a:ln>
            <a:noFill/>
          </a:ln>
        </p:spPr>
      </p:pic>
      <p:pic>
        <p:nvPicPr>
          <p:cNvPr id="412" name="Google Shape;412;p1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148682" y="2428927"/>
            <a:ext cx="620975" cy="163534"/>
          </a:xfrm>
          <a:prstGeom prst="rect">
            <a:avLst/>
          </a:prstGeom>
          <a:noFill/>
          <a:ln>
            <a:noFill/>
          </a:ln>
        </p:spPr>
      </p:pic>
      <p:pic>
        <p:nvPicPr>
          <p:cNvPr id="413" name="Google Shape;413;p1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118607" y="3398588"/>
            <a:ext cx="778500" cy="132329"/>
          </a:xfrm>
          <a:prstGeom prst="rect">
            <a:avLst/>
          </a:prstGeom>
          <a:noFill/>
          <a:ln>
            <a:noFill/>
          </a:ln>
        </p:spPr>
      </p:pic>
      <p:pic>
        <p:nvPicPr>
          <p:cNvPr id="414" name="Google Shape;414;p1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644745" y="3865551"/>
            <a:ext cx="620975" cy="95220"/>
          </a:xfrm>
          <a:prstGeom prst="rect">
            <a:avLst/>
          </a:prstGeom>
          <a:noFill/>
          <a:ln>
            <a:noFill/>
          </a:ln>
        </p:spPr>
      </p:pic>
      <p:pic>
        <p:nvPicPr>
          <p:cNvPr id="415" name="Google Shape;415;p1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493182" y="3853398"/>
            <a:ext cx="578425" cy="119526"/>
          </a:xfrm>
          <a:prstGeom prst="rect">
            <a:avLst/>
          </a:prstGeom>
          <a:noFill/>
          <a:ln>
            <a:noFill/>
          </a:ln>
        </p:spPr>
      </p:pic>
      <p:pic>
        <p:nvPicPr>
          <p:cNvPr id="416" name="Google Shape;416;p1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90314" y="2862699"/>
            <a:ext cx="549900" cy="207128"/>
          </a:xfrm>
          <a:prstGeom prst="rect">
            <a:avLst/>
          </a:prstGeom>
          <a:noFill/>
          <a:ln>
            <a:noFill/>
          </a:ln>
        </p:spPr>
      </p:pic>
      <p:pic>
        <p:nvPicPr>
          <p:cNvPr id="417" name="Google Shape;417;p1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762591" y="2431597"/>
            <a:ext cx="697900" cy="158195"/>
          </a:xfrm>
          <a:prstGeom prst="rect">
            <a:avLst/>
          </a:prstGeom>
          <a:noFill/>
          <a:ln>
            <a:noFill/>
          </a:ln>
        </p:spPr>
      </p:pic>
      <p:pic>
        <p:nvPicPr>
          <p:cNvPr id="418" name="Google Shape;418;p1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773684" y="3708785"/>
            <a:ext cx="549850" cy="408752"/>
          </a:xfrm>
          <a:prstGeom prst="rect">
            <a:avLst/>
          </a:prstGeom>
          <a:noFill/>
          <a:ln>
            <a:noFill/>
          </a:ln>
        </p:spPr>
      </p:pic>
      <p:pic>
        <p:nvPicPr>
          <p:cNvPr id="419" name="Google Shape;419;p1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431749" y="3792666"/>
            <a:ext cx="657300" cy="240989"/>
          </a:xfrm>
          <a:prstGeom prst="rect">
            <a:avLst/>
          </a:prstGeom>
          <a:noFill/>
          <a:ln>
            <a:noFill/>
          </a:ln>
        </p:spPr>
      </p:pic>
      <p:pic>
        <p:nvPicPr>
          <p:cNvPr id="420" name="Google Shape;420;p1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397936" y="2362666"/>
            <a:ext cx="487500" cy="296055"/>
          </a:xfrm>
          <a:prstGeom prst="rect">
            <a:avLst/>
          </a:prstGeom>
          <a:noFill/>
          <a:ln>
            <a:noFill/>
          </a:ln>
        </p:spPr>
      </p:pic>
      <p:pic>
        <p:nvPicPr>
          <p:cNvPr id="421" name="Google Shape;421;p18" descr="C1_Core_NG_RGB_R-01.png"/>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8028924" y="1156500"/>
            <a:ext cx="438600" cy="181200"/>
          </a:xfrm>
          <a:prstGeom prst="rect">
            <a:avLst/>
          </a:prstGeom>
          <a:noFill/>
          <a:ln>
            <a:noFill/>
          </a:ln>
        </p:spPr>
      </p:pic>
      <p:pic>
        <p:nvPicPr>
          <p:cNvPr id="422" name="Google Shape;422;p1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195258" y="1083551"/>
            <a:ext cx="549900" cy="327097"/>
          </a:xfrm>
          <a:prstGeom prst="rect">
            <a:avLst/>
          </a:prstGeom>
          <a:noFill/>
          <a:ln>
            <a:noFill/>
          </a:ln>
        </p:spPr>
      </p:pic>
      <p:pic>
        <p:nvPicPr>
          <p:cNvPr id="423" name="Google Shape;423;p1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8575" y="1112547"/>
            <a:ext cx="398400" cy="269106"/>
          </a:xfrm>
          <a:prstGeom prst="rect">
            <a:avLst/>
          </a:prstGeom>
          <a:noFill/>
          <a:ln>
            <a:noFill/>
          </a:ln>
        </p:spPr>
      </p:pic>
      <p:pic>
        <p:nvPicPr>
          <p:cNvPr id="424" name="Google Shape;424;p1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836309" y="1150832"/>
            <a:ext cx="363750" cy="192535"/>
          </a:xfrm>
          <a:prstGeom prst="rect">
            <a:avLst/>
          </a:prstGeom>
          <a:noFill/>
          <a:ln>
            <a:noFill/>
          </a:ln>
        </p:spPr>
      </p:pic>
      <p:pic>
        <p:nvPicPr>
          <p:cNvPr id="425" name="Google Shape;425;p1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266578" y="1201621"/>
            <a:ext cx="620975" cy="90957"/>
          </a:xfrm>
          <a:prstGeom prst="rect">
            <a:avLst/>
          </a:prstGeom>
          <a:noFill/>
          <a:ln>
            <a:noFill/>
          </a:ln>
        </p:spPr>
      </p:pic>
      <p:pic>
        <p:nvPicPr>
          <p:cNvPr id="426" name="Google Shape;426;p1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616631" y="1097809"/>
            <a:ext cx="487475" cy="298583"/>
          </a:xfrm>
          <a:prstGeom prst="rect">
            <a:avLst/>
          </a:prstGeom>
          <a:noFill/>
          <a:ln>
            <a:noFill/>
          </a:ln>
        </p:spPr>
      </p:pic>
      <p:pic>
        <p:nvPicPr>
          <p:cNvPr id="427" name="Google Shape;427;p1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291212" y="1157439"/>
            <a:ext cx="578425" cy="179322"/>
          </a:xfrm>
          <a:prstGeom prst="rect">
            <a:avLst/>
          </a:prstGeom>
          <a:noFill/>
          <a:ln>
            <a:noFill/>
          </a:ln>
        </p:spPr>
      </p:pic>
      <p:pic>
        <p:nvPicPr>
          <p:cNvPr id="428" name="Google Shape;428;p1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18127" y="1185484"/>
            <a:ext cx="657300" cy="123232"/>
          </a:xfrm>
          <a:prstGeom prst="rect">
            <a:avLst/>
          </a:prstGeom>
          <a:noFill/>
          <a:ln>
            <a:noFill/>
          </a:ln>
        </p:spPr>
      </p:pic>
      <p:pic>
        <p:nvPicPr>
          <p:cNvPr id="429" name="Google Shape;429;p1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6285" y="1607348"/>
            <a:ext cx="621000" cy="188365"/>
          </a:xfrm>
          <a:prstGeom prst="rect">
            <a:avLst/>
          </a:prstGeom>
          <a:noFill/>
          <a:ln>
            <a:noFill/>
          </a:ln>
        </p:spPr>
      </p:pic>
      <p:pic>
        <p:nvPicPr>
          <p:cNvPr id="430" name="Google Shape;430;p1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727232" y="1090875"/>
            <a:ext cx="268496" cy="312451"/>
          </a:xfrm>
          <a:prstGeom prst="rect">
            <a:avLst/>
          </a:prstGeom>
          <a:noFill/>
          <a:ln>
            <a:noFill/>
          </a:ln>
        </p:spPr>
      </p:pic>
      <p:pic>
        <p:nvPicPr>
          <p:cNvPr id="431" name="Google Shape;431;p1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978705" y="1082756"/>
            <a:ext cx="657375" cy="328688"/>
          </a:xfrm>
          <a:prstGeom prst="rect">
            <a:avLst/>
          </a:prstGeom>
          <a:noFill/>
          <a:ln>
            <a:noFill/>
          </a:ln>
        </p:spPr>
      </p:pic>
      <p:pic>
        <p:nvPicPr>
          <p:cNvPr id="432" name="Google Shape;432;p18"/>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225991" y="3810597"/>
            <a:ext cx="268475" cy="205128"/>
          </a:xfrm>
          <a:prstGeom prst="rect">
            <a:avLst/>
          </a:prstGeom>
          <a:noFill/>
          <a:ln>
            <a:noFill/>
          </a:ln>
        </p:spPr>
      </p:pic>
      <p:pic>
        <p:nvPicPr>
          <p:cNvPr id="433" name="Google Shape;433;p1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712200" y="1642693"/>
            <a:ext cx="657300" cy="117675"/>
          </a:xfrm>
          <a:prstGeom prst="rect">
            <a:avLst/>
          </a:prstGeom>
          <a:noFill/>
          <a:ln>
            <a:noFill/>
          </a:ln>
        </p:spPr>
      </p:pic>
      <p:pic>
        <p:nvPicPr>
          <p:cNvPr id="434" name="Google Shape;434;p1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921433" y="1936794"/>
            <a:ext cx="549900" cy="336683"/>
          </a:xfrm>
          <a:prstGeom prst="rect">
            <a:avLst/>
          </a:prstGeom>
          <a:noFill/>
          <a:ln>
            <a:noFill/>
          </a:ln>
        </p:spPr>
      </p:pic>
      <p:pic>
        <p:nvPicPr>
          <p:cNvPr id="435" name="Google Shape;435;p18"/>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620613" y="2856742"/>
            <a:ext cx="268475" cy="219042"/>
          </a:xfrm>
          <a:prstGeom prst="rect">
            <a:avLst/>
          </a:prstGeom>
          <a:noFill/>
          <a:ln>
            <a:noFill/>
          </a:ln>
        </p:spPr>
      </p:pic>
      <p:pic>
        <p:nvPicPr>
          <p:cNvPr id="436" name="Google Shape;436;p1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921124" y="2391175"/>
            <a:ext cx="403200" cy="239037"/>
          </a:xfrm>
          <a:prstGeom prst="rect">
            <a:avLst/>
          </a:prstGeom>
          <a:noFill/>
          <a:ln>
            <a:noFill/>
          </a:ln>
        </p:spPr>
      </p:pic>
      <p:pic>
        <p:nvPicPr>
          <p:cNvPr id="437" name="Google Shape;437;p1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0201" y="1981347"/>
            <a:ext cx="657300" cy="247577"/>
          </a:xfrm>
          <a:prstGeom prst="rect">
            <a:avLst/>
          </a:prstGeom>
          <a:noFill/>
          <a:ln>
            <a:noFill/>
          </a:ln>
        </p:spPr>
      </p:pic>
      <p:pic>
        <p:nvPicPr>
          <p:cNvPr id="438" name="Google Shape;438;p1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91368" y="1923260"/>
            <a:ext cx="363750" cy="363750"/>
          </a:xfrm>
          <a:prstGeom prst="rect">
            <a:avLst/>
          </a:prstGeom>
          <a:noFill/>
          <a:ln>
            <a:noFill/>
          </a:ln>
        </p:spPr>
      </p:pic>
      <p:pic>
        <p:nvPicPr>
          <p:cNvPr id="439" name="Google Shape;439;p1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280472" y="1185756"/>
            <a:ext cx="657300" cy="122688"/>
          </a:xfrm>
          <a:prstGeom prst="rect">
            <a:avLst/>
          </a:prstGeom>
          <a:noFill/>
          <a:ln>
            <a:noFill/>
          </a:ln>
        </p:spPr>
      </p:pic>
      <p:pic>
        <p:nvPicPr>
          <p:cNvPr id="440" name="Google Shape;440;p1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587824" y="1574376"/>
            <a:ext cx="778500" cy="254310"/>
          </a:xfrm>
          <a:prstGeom prst="rect">
            <a:avLst/>
          </a:prstGeom>
          <a:noFill/>
          <a:ln>
            <a:noFill/>
          </a:ln>
        </p:spPr>
      </p:pic>
      <p:pic>
        <p:nvPicPr>
          <p:cNvPr id="441" name="Google Shape;441;p1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241254" y="3759030"/>
            <a:ext cx="363750" cy="308261"/>
          </a:xfrm>
          <a:prstGeom prst="rect">
            <a:avLst/>
          </a:prstGeom>
          <a:noFill/>
          <a:ln>
            <a:noFill/>
          </a:ln>
        </p:spPr>
      </p:pic>
      <p:pic>
        <p:nvPicPr>
          <p:cNvPr id="442" name="Google Shape;442;p1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8558675" y="1182516"/>
            <a:ext cx="578425" cy="129167"/>
          </a:xfrm>
          <a:prstGeom prst="rect">
            <a:avLst/>
          </a:prstGeom>
          <a:noFill/>
          <a:ln>
            <a:noFill/>
          </a:ln>
        </p:spPr>
      </p:pic>
      <p:pic>
        <p:nvPicPr>
          <p:cNvPr id="443" name="Google Shape;443;p1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1549297" y="2350459"/>
            <a:ext cx="324750" cy="320470"/>
          </a:xfrm>
          <a:prstGeom prst="rect">
            <a:avLst/>
          </a:prstGeom>
          <a:noFill/>
          <a:ln>
            <a:noFill/>
          </a:ln>
        </p:spPr>
      </p:pic>
      <p:pic>
        <p:nvPicPr>
          <p:cNvPr id="444" name="Google Shape;444;p1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30485" y="1625164"/>
            <a:ext cx="487475" cy="152732"/>
          </a:xfrm>
          <a:prstGeom prst="rect">
            <a:avLst/>
          </a:prstGeom>
          <a:noFill/>
          <a:ln>
            <a:noFill/>
          </a:ln>
        </p:spPr>
      </p:pic>
      <p:pic>
        <p:nvPicPr>
          <p:cNvPr id="445" name="Google Shape;445;p1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612261" y="3860266"/>
            <a:ext cx="991775" cy="105789"/>
          </a:xfrm>
          <a:prstGeom prst="rect">
            <a:avLst/>
          </a:prstGeom>
          <a:noFill/>
          <a:ln>
            <a:noFill/>
          </a:ln>
        </p:spPr>
      </p:pic>
      <p:pic>
        <p:nvPicPr>
          <p:cNvPr id="446" name="Google Shape;446;p1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214260" y="1547393"/>
            <a:ext cx="324740" cy="308275"/>
          </a:xfrm>
          <a:prstGeom prst="rect">
            <a:avLst/>
          </a:prstGeom>
          <a:noFill/>
          <a:ln>
            <a:noFill/>
          </a:ln>
        </p:spPr>
      </p:pic>
      <p:pic>
        <p:nvPicPr>
          <p:cNvPr id="447" name="Google Shape;447;p1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4815050" y="1639429"/>
            <a:ext cx="621000" cy="124204"/>
          </a:xfrm>
          <a:prstGeom prst="rect">
            <a:avLst/>
          </a:prstGeom>
          <a:noFill/>
          <a:ln>
            <a:noFill/>
          </a:ln>
        </p:spPr>
      </p:pic>
      <p:pic>
        <p:nvPicPr>
          <p:cNvPr id="448" name="Google Shape;448;p1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842008" y="2890707"/>
            <a:ext cx="620975" cy="151112"/>
          </a:xfrm>
          <a:prstGeom prst="rect">
            <a:avLst/>
          </a:prstGeom>
          <a:noFill/>
          <a:ln>
            <a:noFill/>
          </a:ln>
        </p:spPr>
      </p:pic>
      <p:pic>
        <p:nvPicPr>
          <p:cNvPr id="449" name="Google Shape;449;p1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635148" y="2914758"/>
            <a:ext cx="813300" cy="103010"/>
          </a:xfrm>
          <a:prstGeom prst="rect">
            <a:avLst/>
          </a:prstGeom>
          <a:noFill/>
          <a:ln>
            <a:noFill/>
          </a:ln>
        </p:spPr>
      </p:pic>
      <p:pic>
        <p:nvPicPr>
          <p:cNvPr id="450" name="Google Shape;450;p1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435368" y="3826228"/>
            <a:ext cx="620975" cy="173865"/>
          </a:xfrm>
          <a:prstGeom prst="rect">
            <a:avLst/>
          </a:prstGeom>
          <a:noFill/>
          <a:ln>
            <a:noFill/>
          </a:ln>
        </p:spPr>
      </p:pic>
      <p:pic>
        <p:nvPicPr>
          <p:cNvPr id="451" name="Google Shape;451;p1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757250" y="1630862"/>
            <a:ext cx="657375" cy="141337"/>
          </a:xfrm>
          <a:prstGeom prst="rect">
            <a:avLst/>
          </a:prstGeom>
          <a:noFill/>
          <a:ln>
            <a:noFill/>
          </a:ln>
        </p:spPr>
      </p:pic>
      <p:pic>
        <p:nvPicPr>
          <p:cNvPr id="452" name="Google Shape;452;p1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722617" y="2028968"/>
            <a:ext cx="487450" cy="152334"/>
          </a:xfrm>
          <a:prstGeom prst="rect">
            <a:avLst/>
          </a:prstGeom>
          <a:noFill/>
          <a:ln>
            <a:noFill/>
          </a:ln>
        </p:spPr>
      </p:pic>
      <p:pic>
        <p:nvPicPr>
          <p:cNvPr id="453" name="Google Shape;453;p18"/>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2121280" y="3338005"/>
            <a:ext cx="724199" cy="253495"/>
          </a:xfrm>
          <a:prstGeom prst="rect">
            <a:avLst/>
          </a:prstGeom>
          <a:noFill/>
          <a:ln>
            <a:noFill/>
          </a:ln>
        </p:spPr>
      </p:pic>
      <p:pic>
        <p:nvPicPr>
          <p:cNvPr id="454" name="Google Shape;454;p18"/>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774652" y="3806347"/>
            <a:ext cx="487449" cy="213628"/>
          </a:xfrm>
          <a:prstGeom prst="rect">
            <a:avLst/>
          </a:prstGeom>
          <a:noFill/>
          <a:ln>
            <a:noFill/>
          </a:ln>
        </p:spPr>
      </p:pic>
      <p:pic>
        <p:nvPicPr>
          <p:cNvPr id="455" name="Google Shape;455;p1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468218" y="4356492"/>
            <a:ext cx="1058372" cy="63515"/>
          </a:xfrm>
          <a:prstGeom prst="rect">
            <a:avLst/>
          </a:prstGeom>
          <a:noFill/>
          <a:ln>
            <a:noFill/>
          </a:ln>
        </p:spPr>
      </p:pic>
      <p:pic>
        <p:nvPicPr>
          <p:cNvPr id="456" name="Google Shape;456;p1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791833" y="2027354"/>
            <a:ext cx="657300" cy="155563"/>
          </a:xfrm>
          <a:prstGeom prst="rect">
            <a:avLst/>
          </a:prstGeom>
          <a:noFill/>
          <a:ln>
            <a:noFill/>
          </a:ln>
        </p:spPr>
      </p:pic>
      <p:pic>
        <p:nvPicPr>
          <p:cNvPr id="457" name="Google Shape;457;p1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1972044" y="2913925"/>
            <a:ext cx="697800" cy="104677"/>
          </a:xfrm>
          <a:prstGeom prst="rect">
            <a:avLst/>
          </a:prstGeom>
          <a:noFill/>
          <a:ln>
            <a:noFill/>
          </a:ln>
        </p:spPr>
      </p:pic>
      <p:pic>
        <p:nvPicPr>
          <p:cNvPr id="458" name="Google Shape;458;p1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459" name="Google Shape;459;p1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960788" y="1152912"/>
            <a:ext cx="1228532" cy="188375"/>
          </a:xfrm>
          <a:prstGeom prst="rect">
            <a:avLst/>
          </a:prstGeom>
          <a:noFill/>
          <a:ln>
            <a:noFill/>
          </a:ln>
        </p:spPr>
      </p:pic>
      <p:pic>
        <p:nvPicPr>
          <p:cNvPr id="460" name="Google Shape;460;p1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086879" y="1171158"/>
            <a:ext cx="438600" cy="151883"/>
          </a:xfrm>
          <a:prstGeom prst="rect">
            <a:avLst/>
          </a:prstGeom>
          <a:noFill/>
          <a:ln>
            <a:noFill/>
          </a:ln>
        </p:spPr>
      </p:pic>
    </p:spTree>
    <p:extLst>
      <p:ext uri="{BB962C8B-B14F-4D97-AF65-F5344CB8AC3E}">
        <p14:creationId xmlns:p14="http://schemas.microsoft.com/office/powerpoint/2010/main" val="130864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567812" y="3653363"/>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900" dirty="0">
                <a:latin typeface="Century Gothic"/>
                <a:ea typeface="Century Gothic"/>
                <a:cs typeface="Century Gothic"/>
                <a:sym typeface="Century Gothic"/>
              </a:rPr>
              <a:t>19</a:t>
            </a:r>
            <a:r>
              <a:rPr lang="zh-CN" altLang="en-US" sz="900" dirty="0">
                <a:latin typeface="Century Gothic"/>
                <a:ea typeface="Century Gothic"/>
                <a:cs typeface="Century Gothic"/>
                <a:sym typeface="Century Gothic"/>
              </a:rPr>
              <a:t>年</a:t>
            </a:r>
            <a:r>
              <a:rPr lang="en-US" sz="900" dirty="0">
                <a:latin typeface="Century Gothic"/>
                <a:ea typeface="Century Gothic"/>
                <a:cs typeface="Century Gothic"/>
                <a:sym typeface="Century Gothic"/>
              </a:rPr>
              <a:t>6 </a:t>
            </a:r>
            <a:r>
              <a:rPr lang="zh-CN" altLang="en-US" sz="900" dirty="0">
                <a:latin typeface="Century Gothic"/>
                <a:ea typeface="Century Gothic"/>
                <a:cs typeface="Century Gothic"/>
                <a:sym typeface="Century Gothic"/>
              </a:rPr>
              <a:t>月</a:t>
            </a:r>
            <a:r>
              <a:rPr lang="en-US" sz="900" dirty="0">
                <a:latin typeface="Century Gothic"/>
                <a:ea typeface="Century Gothic"/>
                <a:cs typeface="Century Gothic"/>
                <a:sym typeface="Century Gothic"/>
              </a:rPr>
              <a:t>     </a:t>
            </a:r>
            <a:r>
              <a:rPr lang="en-US" altLang="zh-CN" sz="900" dirty="0">
                <a:latin typeface="Century Gothic"/>
                <a:ea typeface="Century Gothic"/>
                <a:cs typeface="Century Gothic"/>
                <a:sym typeface="Century Gothic"/>
              </a:rPr>
              <a:t>19</a:t>
            </a:r>
            <a:r>
              <a:rPr lang="zh-CN" altLang="en-US" sz="900" dirty="0">
                <a:latin typeface="Century Gothic"/>
                <a:ea typeface="Century Gothic"/>
                <a:cs typeface="Century Gothic"/>
                <a:sym typeface="Century Gothic"/>
              </a:rPr>
              <a:t>年</a:t>
            </a:r>
            <a:r>
              <a:rPr lang="en-US" altLang="zh-CN" sz="900" dirty="0">
                <a:latin typeface="Century Gothic"/>
                <a:ea typeface="Century Gothic"/>
                <a:cs typeface="Century Gothic"/>
                <a:sym typeface="Century Gothic"/>
              </a:rPr>
              <a:t>7</a:t>
            </a:r>
            <a:r>
              <a:rPr lang="zh-CN" altLang="en-US" sz="900" dirty="0">
                <a:latin typeface="Century Gothic"/>
                <a:ea typeface="Century Gothic"/>
                <a:cs typeface="Century Gothic"/>
                <a:sym typeface="Century Gothic"/>
              </a:rPr>
              <a:t>月</a:t>
            </a:r>
            <a:r>
              <a:rPr lang="en-US" sz="900" dirty="0">
                <a:latin typeface="Century Gothic"/>
                <a:ea typeface="Century Gothic"/>
                <a:cs typeface="Century Gothic"/>
                <a:sym typeface="Century Gothic"/>
              </a:rPr>
              <a:t>       </a:t>
            </a:r>
            <a:r>
              <a:rPr lang="en-US" altLang="zh-CN" sz="900" dirty="0">
                <a:latin typeface="Century Gothic"/>
                <a:ea typeface="Century Gothic"/>
                <a:cs typeface="Century Gothic"/>
                <a:sym typeface="Century Gothic"/>
              </a:rPr>
              <a:t>19</a:t>
            </a:r>
            <a:r>
              <a:rPr lang="zh-CN" altLang="en-US" sz="900" dirty="0">
                <a:latin typeface="Century Gothic"/>
                <a:ea typeface="Century Gothic"/>
                <a:cs typeface="Century Gothic"/>
                <a:sym typeface="Century Gothic"/>
              </a:rPr>
              <a:t>年</a:t>
            </a:r>
            <a:r>
              <a:rPr lang="en-US" altLang="zh-CN" sz="900" dirty="0">
                <a:latin typeface="Century Gothic"/>
                <a:ea typeface="Century Gothic"/>
                <a:cs typeface="Century Gothic"/>
                <a:sym typeface="Century Gothic"/>
              </a:rPr>
              <a:t>8</a:t>
            </a:r>
            <a:r>
              <a:rPr lang="zh-CN" altLang="en-US" sz="900" dirty="0">
                <a:latin typeface="Century Gothic"/>
                <a:ea typeface="Century Gothic"/>
                <a:cs typeface="Century Gothic"/>
                <a:sym typeface="Century Gothic"/>
              </a:rPr>
              <a:t>月      </a:t>
            </a:r>
            <a:r>
              <a:rPr lang="en-US" altLang="zh-CN" sz="900" dirty="0">
                <a:latin typeface="Century Gothic"/>
                <a:ea typeface="Century Gothic"/>
                <a:cs typeface="Century Gothic"/>
                <a:sym typeface="Century Gothic"/>
              </a:rPr>
              <a:t>19</a:t>
            </a:r>
            <a:r>
              <a:rPr lang="zh-CN" altLang="en-US" sz="900" dirty="0">
                <a:latin typeface="Century Gothic"/>
                <a:ea typeface="Century Gothic"/>
                <a:cs typeface="Century Gothic"/>
                <a:sym typeface="Century Gothic"/>
              </a:rPr>
              <a:t>年</a:t>
            </a:r>
            <a:r>
              <a:rPr lang="en-US" altLang="zh-CN" sz="900" dirty="0">
                <a:latin typeface="Century Gothic"/>
                <a:ea typeface="Century Gothic"/>
                <a:cs typeface="Century Gothic"/>
                <a:sym typeface="Century Gothic"/>
              </a:rPr>
              <a:t>9</a:t>
            </a:r>
            <a:r>
              <a:rPr lang="zh-CN" altLang="en-US" sz="900" dirty="0">
                <a:latin typeface="Century Gothic"/>
                <a:ea typeface="Century Gothic"/>
                <a:cs typeface="Century Gothic"/>
                <a:sym typeface="Century Gothic"/>
              </a:rPr>
              <a:t>月</a:t>
            </a:r>
            <a:r>
              <a:rPr lang="en-US" sz="900" dirty="0">
                <a:latin typeface="Century Gothic"/>
                <a:ea typeface="Century Gothic"/>
                <a:cs typeface="Century Gothic"/>
                <a:sym typeface="Century Gothic"/>
              </a:rPr>
              <a:t> </a:t>
            </a:r>
            <a:endParaRPr sz="900" dirty="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1183" name="Google Shape;1183;p157"/>
          <p:cNvSpPr txBox="1"/>
          <p:nvPr/>
        </p:nvSpPr>
        <p:spPr>
          <a:xfrm>
            <a:off x="581612" y="41993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2" name="Google Shape;536;p43"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81612" y="1426900"/>
            <a:ext cx="5508900" cy="2620063"/>
          </a:xfrm>
          <a:prstGeom prst="rect">
            <a:avLst/>
          </a:prstGeom>
          <a:noFill/>
          <a:ln>
            <a:noFill/>
          </a:ln>
        </p:spPr>
      </p:pic>
      <p:pic>
        <p:nvPicPr>
          <p:cNvPr id="11" name="Google Shape;472;p1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588025" y="1613336"/>
            <a:ext cx="2298950" cy="1826151"/>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2" name="图片 1"/>
          <p:cNvPicPr>
            <a:picLocks noChangeAspect="1"/>
          </p:cNvPicPr>
          <p:nvPr/>
        </p:nvPicPr>
        <p:blipFill>
          <a:blip r:embed="rId8"/>
          <a:stretch>
            <a:fillRect/>
          </a:stretch>
        </p:blipFill>
        <p:spPr>
          <a:xfrm>
            <a:off x="5071718" y="1848809"/>
            <a:ext cx="2870200" cy="1828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2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450+ 会员且数量不断增长</a:t>
            </a:r>
            <a:endParaRPr i="0" u="none" strike="noStrike" cap="none" dirty="0"/>
          </a:p>
        </p:txBody>
      </p:sp>
      <p:sp>
        <p:nvSpPr>
          <p:cNvPr id="521" name="Google Shape;521;p25"/>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522" name="Google Shape;522;p2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582939" y="4455199"/>
            <a:ext cx="411600" cy="296400"/>
          </a:xfrm>
          <a:prstGeom prst="rect">
            <a:avLst/>
          </a:prstGeom>
          <a:noFill/>
          <a:ln>
            <a:noFill/>
          </a:ln>
        </p:spPr>
      </p:pic>
      <p:pic>
        <p:nvPicPr>
          <p:cNvPr id="523" name="Google Shape;523;p2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524" name="Google Shape;524;p2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904523" y="4487436"/>
            <a:ext cx="411479" cy="231926"/>
          </a:xfrm>
          <a:prstGeom prst="rect">
            <a:avLst/>
          </a:prstGeom>
          <a:noFill/>
          <a:ln>
            <a:noFill/>
          </a:ln>
        </p:spPr>
      </p:pic>
      <p:pic>
        <p:nvPicPr>
          <p:cNvPr id="525" name="Google Shape;525;p2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356800" y="4476215"/>
            <a:ext cx="411480" cy="254369"/>
          </a:xfrm>
          <a:prstGeom prst="rect">
            <a:avLst/>
          </a:prstGeom>
          <a:noFill/>
          <a:ln>
            <a:noFill/>
          </a:ln>
        </p:spPr>
      </p:pic>
      <p:pic>
        <p:nvPicPr>
          <p:cNvPr id="526" name="Google Shape;526;p2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969870" y="4513622"/>
            <a:ext cx="411480" cy="179555"/>
          </a:xfrm>
          <a:prstGeom prst="rect">
            <a:avLst/>
          </a:prstGeom>
          <a:noFill/>
          <a:ln>
            <a:noFill/>
          </a:ln>
        </p:spPr>
      </p:pic>
      <p:pic>
        <p:nvPicPr>
          <p:cNvPr id="527" name="Google Shape;527;p2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743731" y="4446289"/>
            <a:ext cx="411480" cy="314221"/>
          </a:xfrm>
          <a:prstGeom prst="rect">
            <a:avLst/>
          </a:prstGeom>
          <a:noFill/>
          <a:ln>
            <a:noFill/>
          </a:ln>
        </p:spPr>
      </p:pic>
      <p:pic>
        <p:nvPicPr>
          <p:cNvPr id="528" name="Google Shape;528;p25"/>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083518" y="4450030"/>
            <a:ext cx="411480" cy="306739"/>
          </a:xfrm>
          <a:prstGeom prst="rect">
            <a:avLst/>
          </a:prstGeom>
          <a:noFill/>
          <a:ln>
            <a:noFill/>
          </a:ln>
        </p:spPr>
      </p:pic>
      <p:pic>
        <p:nvPicPr>
          <p:cNvPr id="529" name="Google Shape;529;p2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130661" y="4536066"/>
            <a:ext cx="411480" cy="134666"/>
          </a:xfrm>
          <a:prstGeom prst="rect">
            <a:avLst/>
          </a:prstGeom>
          <a:noFill/>
          <a:ln>
            <a:noFill/>
          </a:ln>
        </p:spPr>
      </p:pic>
      <p:pic>
        <p:nvPicPr>
          <p:cNvPr id="530" name="Google Shape;530;p25"/>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291453" y="4509881"/>
            <a:ext cx="411480" cy="187036"/>
          </a:xfrm>
          <a:prstGeom prst="rect">
            <a:avLst/>
          </a:prstGeom>
          <a:noFill/>
          <a:ln>
            <a:noFill/>
          </a:ln>
        </p:spPr>
      </p:pic>
      <p:pic>
        <p:nvPicPr>
          <p:cNvPr id="531" name="Google Shape;531;p2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17845" y="4537562"/>
            <a:ext cx="411480" cy="131674"/>
          </a:xfrm>
          <a:prstGeom prst="rect">
            <a:avLst/>
          </a:prstGeom>
          <a:noFill/>
          <a:ln>
            <a:noFill/>
          </a:ln>
        </p:spPr>
      </p:pic>
      <p:pic>
        <p:nvPicPr>
          <p:cNvPr id="532" name="Google Shape;532;p2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160245" y="1218673"/>
            <a:ext cx="914400" cy="548640"/>
          </a:xfrm>
          <a:prstGeom prst="rect">
            <a:avLst/>
          </a:prstGeom>
          <a:noFill/>
          <a:ln>
            <a:noFill/>
          </a:ln>
        </p:spPr>
      </p:pic>
      <p:pic>
        <p:nvPicPr>
          <p:cNvPr id="533" name="Google Shape;533;p2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70141" y="1213593"/>
            <a:ext cx="914400" cy="558800"/>
          </a:xfrm>
          <a:prstGeom prst="rect">
            <a:avLst/>
          </a:prstGeom>
          <a:noFill/>
          <a:ln>
            <a:noFill/>
          </a:ln>
        </p:spPr>
      </p:pic>
      <p:pic>
        <p:nvPicPr>
          <p:cNvPr id="534" name="Google Shape;534;p2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885109" y="1186212"/>
            <a:ext cx="1005840" cy="613562"/>
          </a:xfrm>
          <a:prstGeom prst="rect">
            <a:avLst/>
          </a:prstGeom>
          <a:noFill/>
          <a:ln>
            <a:noFill/>
          </a:ln>
        </p:spPr>
      </p:pic>
      <p:pic>
        <p:nvPicPr>
          <p:cNvPr id="535" name="Google Shape;535;p2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991517" y="1186212"/>
            <a:ext cx="1005840" cy="613563"/>
          </a:xfrm>
          <a:prstGeom prst="rect">
            <a:avLst/>
          </a:prstGeom>
          <a:noFill/>
          <a:ln>
            <a:noFill/>
          </a:ln>
        </p:spPr>
      </p:pic>
      <p:pic>
        <p:nvPicPr>
          <p:cNvPr id="536" name="Google Shape;536;p2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097924" y="1186212"/>
            <a:ext cx="1005840" cy="613563"/>
          </a:xfrm>
          <a:prstGeom prst="rect">
            <a:avLst/>
          </a:prstGeom>
          <a:noFill/>
          <a:ln>
            <a:noFill/>
          </a:ln>
        </p:spPr>
      </p:pic>
      <p:pic>
        <p:nvPicPr>
          <p:cNvPr id="537" name="Google Shape;537;p2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7204332" y="1186206"/>
            <a:ext cx="810400" cy="613575"/>
          </a:xfrm>
          <a:prstGeom prst="rect">
            <a:avLst/>
          </a:prstGeom>
          <a:noFill/>
          <a:ln>
            <a:noFill/>
          </a:ln>
        </p:spPr>
      </p:pic>
      <p:pic>
        <p:nvPicPr>
          <p:cNvPr id="538" name="Google Shape;538;p2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115275" y="1191950"/>
            <a:ext cx="1005840" cy="613563"/>
          </a:xfrm>
          <a:prstGeom prst="rect">
            <a:avLst/>
          </a:prstGeom>
          <a:noFill/>
          <a:ln>
            <a:noFill/>
          </a:ln>
        </p:spPr>
      </p:pic>
      <p:pic>
        <p:nvPicPr>
          <p:cNvPr id="539" name="Google Shape;539;p25"/>
          <p:cNvPicPr preferRelativeResize="0"/>
          <p:nvPr/>
        </p:nvPicPr>
        <p:blipFill rotWithShape="1">
          <a:blip r:embed="rId20" cstate="print">
            <a:alphaModFix/>
            <a:extLst>
              <a:ext uri="{28A0092B-C50C-407E-A947-70E740481C1C}">
                <a14:useLocalDpi xmlns:a14="http://schemas.microsoft.com/office/drawing/2010/main"/>
              </a:ext>
            </a:extLst>
          </a:blip>
          <a:srcRect l="4390" r="4699"/>
          <a:stretch/>
        </p:blipFill>
        <p:spPr>
          <a:xfrm>
            <a:off x="21825" y="1965175"/>
            <a:ext cx="914400" cy="613575"/>
          </a:xfrm>
          <a:prstGeom prst="rect">
            <a:avLst/>
          </a:prstGeom>
          <a:noFill/>
          <a:ln>
            <a:noFill/>
          </a:ln>
        </p:spPr>
      </p:pic>
      <p:pic>
        <p:nvPicPr>
          <p:cNvPr id="540" name="Google Shape;540;p25"/>
          <p:cNvPicPr preferRelativeResize="0"/>
          <p:nvPr/>
        </p:nvPicPr>
        <p:blipFill rotWithShape="1">
          <a:blip r:embed="rId21" cstate="print">
            <a:alphaModFix/>
            <a:extLst>
              <a:ext uri="{28A0092B-C50C-407E-A947-70E740481C1C}">
                <a14:useLocalDpi xmlns:a14="http://schemas.microsoft.com/office/drawing/2010/main"/>
              </a:ext>
            </a:extLst>
          </a:blip>
          <a:srcRect l="9087" r="10344"/>
          <a:stretch/>
        </p:blipFill>
        <p:spPr>
          <a:xfrm>
            <a:off x="977929" y="1965175"/>
            <a:ext cx="810400" cy="613575"/>
          </a:xfrm>
          <a:prstGeom prst="rect">
            <a:avLst/>
          </a:prstGeom>
          <a:noFill/>
          <a:ln>
            <a:noFill/>
          </a:ln>
        </p:spPr>
      </p:pic>
      <p:pic>
        <p:nvPicPr>
          <p:cNvPr id="541" name="Google Shape;541;p2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925122" y="1965181"/>
            <a:ext cx="1005840" cy="613563"/>
          </a:xfrm>
          <a:prstGeom prst="rect">
            <a:avLst/>
          </a:prstGeom>
          <a:noFill/>
          <a:ln>
            <a:noFill/>
          </a:ln>
        </p:spPr>
      </p:pic>
      <p:pic>
        <p:nvPicPr>
          <p:cNvPr id="542" name="Google Shape;542;p2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6020211" y="1965181"/>
            <a:ext cx="1005840" cy="613563"/>
          </a:xfrm>
          <a:prstGeom prst="rect">
            <a:avLst/>
          </a:prstGeom>
          <a:noFill/>
          <a:ln>
            <a:noFill/>
          </a:ln>
        </p:spPr>
      </p:pic>
      <p:pic>
        <p:nvPicPr>
          <p:cNvPr id="543" name="Google Shape;543;p2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067755" y="1965181"/>
            <a:ext cx="1005840" cy="613562"/>
          </a:xfrm>
          <a:prstGeom prst="rect">
            <a:avLst/>
          </a:prstGeom>
          <a:noFill/>
          <a:ln>
            <a:noFill/>
          </a:ln>
        </p:spPr>
      </p:pic>
      <p:pic>
        <p:nvPicPr>
          <p:cNvPr id="544" name="Google Shape;544;p2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115300" y="1965181"/>
            <a:ext cx="1005840" cy="613563"/>
          </a:xfrm>
          <a:prstGeom prst="rect">
            <a:avLst/>
          </a:prstGeom>
          <a:noFill/>
          <a:ln>
            <a:noFill/>
          </a:ln>
        </p:spPr>
      </p:pic>
      <p:pic>
        <p:nvPicPr>
          <p:cNvPr id="545" name="Google Shape;545;p2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972667" y="1965181"/>
            <a:ext cx="1005840" cy="613563"/>
          </a:xfrm>
          <a:prstGeom prst="rect">
            <a:avLst/>
          </a:prstGeom>
          <a:noFill/>
          <a:ln>
            <a:noFill/>
          </a:ln>
        </p:spPr>
      </p:pic>
      <p:pic>
        <p:nvPicPr>
          <p:cNvPr id="546" name="Google Shape;546;p25"/>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53838" y="1392409"/>
            <a:ext cx="1005840" cy="201168"/>
          </a:xfrm>
          <a:prstGeom prst="rect">
            <a:avLst/>
          </a:prstGeom>
          <a:noFill/>
          <a:ln>
            <a:noFill/>
          </a:ln>
        </p:spPr>
      </p:pic>
      <p:pic>
        <p:nvPicPr>
          <p:cNvPr id="547" name="Google Shape;547;p2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175213" y="1151236"/>
            <a:ext cx="594360" cy="683514"/>
          </a:xfrm>
          <a:prstGeom prst="rect">
            <a:avLst/>
          </a:prstGeom>
          <a:noFill/>
          <a:ln>
            <a:noFill/>
          </a:ln>
        </p:spPr>
      </p:pic>
      <p:pic>
        <p:nvPicPr>
          <p:cNvPr id="548" name="Google Shape;548;p25"/>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517592" y="4532325"/>
            <a:ext cx="411480" cy="142148"/>
          </a:xfrm>
          <a:prstGeom prst="rect">
            <a:avLst/>
          </a:prstGeom>
          <a:noFill/>
          <a:ln>
            <a:noFill/>
          </a:ln>
        </p:spPr>
      </p:pic>
      <p:pic>
        <p:nvPicPr>
          <p:cNvPr id="549" name="Google Shape;549;p25" descr="suse_logo_color.jpg"/>
          <p:cNvPicPr preferRelativeResize="0"/>
          <p:nvPr/>
        </p:nvPicPr>
        <p:blipFill rotWithShape="1">
          <a:blip r:embed="rId30">
            <a:alphaModFix/>
          </a:blip>
          <a:srcRect/>
          <a:stretch/>
        </p:blipFill>
        <p:spPr>
          <a:xfrm>
            <a:off x="5917555" y="3669694"/>
            <a:ext cx="685800" cy="333000"/>
          </a:xfrm>
          <a:prstGeom prst="rect">
            <a:avLst/>
          </a:prstGeom>
          <a:noFill/>
          <a:ln>
            <a:noFill/>
          </a:ln>
        </p:spPr>
      </p:pic>
      <p:pic>
        <p:nvPicPr>
          <p:cNvPr id="550" name="Google Shape;550;p25"/>
          <p:cNvPicPr preferRelativeResize="0"/>
          <p:nvPr/>
        </p:nvPicPr>
        <p:blipFill>
          <a:blip r:embed="rId31">
            <a:alphaModFix/>
          </a:blip>
          <a:stretch>
            <a:fillRect/>
          </a:stretch>
        </p:blipFill>
        <p:spPr>
          <a:xfrm>
            <a:off x="8062575" y="3700341"/>
            <a:ext cx="594360" cy="271707"/>
          </a:xfrm>
          <a:prstGeom prst="rect">
            <a:avLst/>
          </a:prstGeom>
          <a:noFill/>
          <a:ln>
            <a:noFill/>
          </a:ln>
        </p:spPr>
      </p:pic>
      <p:pic>
        <p:nvPicPr>
          <p:cNvPr id="551" name="Google Shape;551;p25"/>
          <p:cNvPicPr preferRelativeResize="0"/>
          <p:nvPr/>
        </p:nvPicPr>
        <p:blipFill rotWithShape="1">
          <a:blip r:embed="rId32" cstate="print">
            <a:alphaModFix/>
            <a:extLst>
              <a:ext uri="{28A0092B-C50C-407E-A947-70E740481C1C}">
                <a14:useLocalDpi xmlns:a14="http://schemas.microsoft.com/office/drawing/2010/main"/>
              </a:ext>
            </a:extLst>
          </a:blip>
          <a:srcRect l="14394" r="11558"/>
          <a:stretch/>
        </p:blipFill>
        <p:spPr>
          <a:xfrm>
            <a:off x="8511578" y="3053008"/>
            <a:ext cx="548640" cy="506437"/>
          </a:xfrm>
          <a:prstGeom prst="rect">
            <a:avLst/>
          </a:prstGeom>
          <a:noFill/>
          <a:ln>
            <a:noFill/>
          </a:ln>
        </p:spPr>
      </p:pic>
      <p:pic>
        <p:nvPicPr>
          <p:cNvPr id="552" name="Google Shape;552;p25"/>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863976" y="3599857"/>
            <a:ext cx="548640" cy="472674"/>
          </a:xfrm>
          <a:prstGeom prst="rect">
            <a:avLst/>
          </a:prstGeom>
          <a:noFill/>
          <a:ln>
            <a:noFill/>
          </a:ln>
        </p:spPr>
      </p:pic>
      <p:pic>
        <p:nvPicPr>
          <p:cNvPr id="553" name="Google Shape;553;p25"/>
          <p:cNvPicPr preferRelativeResize="0"/>
          <p:nvPr/>
        </p:nvPicPr>
        <p:blipFill rotWithShape="1">
          <a:blip r:embed="rId34" cstate="print">
            <a:alphaModFix/>
            <a:extLst>
              <a:ext uri="{28A0092B-C50C-407E-A947-70E740481C1C}">
                <a14:useLocalDpi xmlns:a14="http://schemas.microsoft.com/office/drawing/2010/main"/>
              </a:ext>
            </a:extLst>
          </a:blip>
          <a:srcRect l="2792" r="5346"/>
          <a:stretch/>
        </p:blipFill>
        <p:spPr>
          <a:xfrm>
            <a:off x="4822186" y="3610860"/>
            <a:ext cx="685800" cy="450669"/>
          </a:xfrm>
          <a:prstGeom prst="rect">
            <a:avLst/>
          </a:prstGeom>
          <a:noFill/>
          <a:ln>
            <a:noFill/>
          </a:ln>
        </p:spPr>
      </p:pic>
      <p:pic>
        <p:nvPicPr>
          <p:cNvPr id="554" name="Google Shape;554;p25"/>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012925" y="3614300"/>
            <a:ext cx="640080" cy="443789"/>
          </a:xfrm>
          <a:prstGeom prst="rect">
            <a:avLst/>
          </a:prstGeom>
          <a:noFill/>
          <a:ln>
            <a:noFill/>
          </a:ln>
        </p:spPr>
      </p:pic>
      <p:pic>
        <p:nvPicPr>
          <p:cNvPr id="555" name="Google Shape;555;p25" descr="C1_Core_NG_RGB_R-01.png"/>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4143401" y="3110326"/>
            <a:ext cx="685800" cy="391800"/>
          </a:xfrm>
          <a:prstGeom prst="rect">
            <a:avLst/>
          </a:prstGeom>
          <a:noFill/>
          <a:ln>
            <a:noFill/>
          </a:ln>
        </p:spPr>
      </p:pic>
      <p:pic>
        <p:nvPicPr>
          <p:cNvPr id="556" name="Google Shape;556;p25"/>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7408104" y="3232747"/>
            <a:ext cx="685801" cy="146958"/>
          </a:xfrm>
          <a:prstGeom prst="rect">
            <a:avLst/>
          </a:prstGeom>
          <a:noFill/>
          <a:ln>
            <a:noFill/>
          </a:ln>
        </p:spPr>
      </p:pic>
      <p:pic>
        <p:nvPicPr>
          <p:cNvPr id="557" name="Google Shape;557;p2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107299" y="3109935"/>
            <a:ext cx="640080" cy="392582"/>
          </a:xfrm>
          <a:prstGeom prst="rect">
            <a:avLst/>
          </a:prstGeom>
          <a:noFill/>
          <a:ln>
            <a:noFill/>
          </a:ln>
        </p:spPr>
      </p:pic>
      <p:pic>
        <p:nvPicPr>
          <p:cNvPr id="558" name="Google Shape;558;p25"/>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04717" y="3751004"/>
            <a:ext cx="758950" cy="170381"/>
          </a:xfrm>
          <a:prstGeom prst="rect">
            <a:avLst/>
          </a:prstGeom>
          <a:noFill/>
          <a:ln>
            <a:noFill/>
          </a:ln>
        </p:spPr>
      </p:pic>
      <p:pic>
        <p:nvPicPr>
          <p:cNvPr id="559" name="Google Shape;559;p2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350350" y="3067263"/>
            <a:ext cx="640080" cy="477927"/>
          </a:xfrm>
          <a:prstGeom prst="rect">
            <a:avLst/>
          </a:prstGeom>
          <a:noFill/>
          <a:ln>
            <a:noFill/>
          </a:ln>
        </p:spPr>
      </p:pic>
      <p:pic>
        <p:nvPicPr>
          <p:cNvPr id="560" name="Google Shape;560;p25"/>
          <p:cNvPicPr preferRelativeResize="0"/>
          <p:nvPr/>
        </p:nvPicPr>
        <p:blipFill rotWithShape="1">
          <a:blip r:embed="rId41" cstate="print">
            <a:alphaModFix/>
            <a:extLst>
              <a:ext uri="{28A0092B-C50C-407E-A947-70E740481C1C}">
                <a14:useLocalDpi xmlns:a14="http://schemas.microsoft.com/office/drawing/2010/main"/>
              </a:ext>
            </a:extLst>
          </a:blip>
          <a:srcRect l="24529" r="25307"/>
          <a:stretch/>
        </p:blipFill>
        <p:spPr>
          <a:xfrm>
            <a:off x="2165053" y="3023593"/>
            <a:ext cx="457200" cy="565266"/>
          </a:xfrm>
          <a:prstGeom prst="rect">
            <a:avLst/>
          </a:prstGeom>
          <a:noFill/>
          <a:ln>
            <a:noFill/>
          </a:ln>
        </p:spPr>
      </p:pic>
      <p:pic>
        <p:nvPicPr>
          <p:cNvPr id="561" name="Google Shape;561;p2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039927" y="3242545"/>
            <a:ext cx="685800" cy="127363"/>
          </a:xfrm>
          <a:prstGeom prst="rect">
            <a:avLst/>
          </a:prstGeom>
          <a:noFill/>
          <a:ln>
            <a:noFill/>
          </a:ln>
        </p:spPr>
      </p:pic>
      <p:pic>
        <p:nvPicPr>
          <p:cNvPr id="562" name="Google Shape;562;p2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673237" y="3625556"/>
            <a:ext cx="685800" cy="421277"/>
          </a:xfrm>
          <a:prstGeom prst="rect">
            <a:avLst/>
          </a:prstGeom>
          <a:noFill/>
          <a:ln>
            <a:noFill/>
          </a:ln>
        </p:spPr>
      </p:pic>
      <p:pic>
        <p:nvPicPr>
          <p:cNvPr id="563" name="Google Shape;563;p2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825" y="3134776"/>
            <a:ext cx="685800" cy="342900"/>
          </a:xfrm>
          <a:prstGeom prst="rect">
            <a:avLst/>
          </a:prstGeom>
          <a:noFill/>
          <a:ln>
            <a:noFill/>
          </a:ln>
        </p:spPr>
      </p:pic>
      <p:pic>
        <p:nvPicPr>
          <p:cNvPr id="564" name="Google Shape;564;p2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246875" y="3257241"/>
            <a:ext cx="685800" cy="97971"/>
          </a:xfrm>
          <a:prstGeom prst="rect">
            <a:avLst/>
          </a:prstGeom>
          <a:noFill/>
          <a:ln>
            <a:noFill/>
          </a:ln>
        </p:spPr>
      </p:pic>
      <p:pic>
        <p:nvPicPr>
          <p:cNvPr id="565" name="Google Shape;565;p2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566" name="Google Shape;566;p25"/>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567" name="Google Shape;567;p25"/>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pic>
        <p:nvPicPr>
          <p:cNvPr id="568" name="Google Shape;568;p2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196129" y="4549515"/>
            <a:ext cx="685800" cy="107769"/>
          </a:xfrm>
          <a:prstGeom prst="rect">
            <a:avLst/>
          </a:prstGeom>
          <a:noFill/>
          <a:ln>
            <a:noFill/>
          </a:ln>
        </p:spPr>
      </p:pic>
      <p:pic>
        <p:nvPicPr>
          <p:cNvPr id="569" name="Google Shape;569;p2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768606" y="3736740"/>
            <a:ext cx="685800" cy="198882"/>
          </a:xfrm>
          <a:prstGeom prst="rect">
            <a:avLst/>
          </a:prstGeom>
          <a:noFill/>
          <a:ln>
            <a:noFill/>
          </a:ln>
        </p:spPr>
      </p:pic>
      <p:pic>
        <p:nvPicPr>
          <p:cNvPr id="570" name="Google Shape;570;p2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877575" y="2158639"/>
            <a:ext cx="1005840" cy="170993"/>
          </a:xfrm>
          <a:prstGeom prst="rect">
            <a:avLst/>
          </a:prstGeom>
          <a:noFill/>
          <a:ln>
            <a:noFill/>
          </a:ln>
        </p:spPr>
      </p:pic>
      <p:pic>
        <p:nvPicPr>
          <p:cNvPr id="571" name="Google Shape;571;p2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845263" y="2148134"/>
            <a:ext cx="1005840" cy="311810"/>
          </a:xfrm>
          <a:prstGeom prst="rect">
            <a:avLst/>
          </a:prstGeom>
          <a:noFill/>
          <a:ln>
            <a:noFill/>
          </a:ln>
        </p:spPr>
      </p:pic>
      <p:pic>
        <p:nvPicPr>
          <p:cNvPr id="572" name="Google Shape;572;p2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330914" y="4545213"/>
            <a:ext cx="758950" cy="116372"/>
          </a:xfrm>
          <a:prstGeom prst="rect">
            <a:avLst/>
          </a:prstGeom>
          <a:noFill/>
          <a:ln>
            <a:noFill/>
          </a:ln>
        </p:spPr>
      </p:pic>
    </p:spTree>
    <p:extLst>
      <p:ext uri="{BB962C8B-B14F-4D97-AF65-F5344CB8AC3E}">
        <p14:creationId xmlns:p14="http://schemas.microsoft.com/office/powerpoint/2010/main" val="97793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6"/>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450+ </a:t>
            </a:r>
            <a:r>
              <a:rPr lang="en-US" altLang="zh-CN" dirty="0">
                <a:solidFill>
                  <a:srgbClr val="000000"/>
                </a:solidFill>
              </a:rPr>
              <a:t>会员且数量不断增长（白银会员，1）</a:t>
            </a:r>
            <a:endParaRPr i="0" u="none" strike="noStrike" cap="none" dirty="0"/>
          </a:p>
        </p:txBody>
      </p:sp>
      <p:pic>
        <p:nvPicPr>
          <p:cNvPr id="579" name="Google Shape;579;p26"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91752" y="1165589"/>
            <a:ext cx="277800" cy="388500"/>
          </a:xfrm>
          <a:prstGeom prst="rect">
            <a:avLst/>
          </a:prstGeom>
          <a:noFill/>
          <a:ln>
            <a:noFill/>
          </a:ln>
        </p:spPr>
      </p:pic>
      <p:pic>
        <p:nvPicPr>
          <p:cNvPr id="580" name="Google Shape;580;p26"/>
          <p:cNvPicPr preferRelativeResize="0"/>
          <p:nvPr/>
        </p:nvPicPr>
        <p:blipFill rotWithShape="1">
          <a:blip r:embed="rId4" cstate="print">
            <a:alphaModFix/>
            <a:extLst>
              <a:ext uri="{28A0092B-C50C-407E-A947-70E740481C1C}">
                <a14:useLocalDpi xmlns:a14="http://schemas.microsoft.com/office/drawing/2010/main"/>
              </a:ext>
            </a:extLst>
          </a:blip>
          <a:srcRect t="21146" b="22222"/>
          <a:stretch/>
        </p:blipFill>
        <p:spPr>
          <a:xfrm>
            <a:off x="1238389" y="2868871"/>
            <a:ext cx="594000" cy="206100"/>
          </a:xfrm>
          <a:prstGeom prst="rect">
            <a:avLst/>
          </a:prstGeom>
          <a:noFill/>
          <a:ln>
            <a:noFill/>
          </a:ln>
        </p:spPr>
      </p:pic>
      <p:pic>
        <p:nvPicPr>
          <p:cNvPr id="581" name="Google Shape;581;p26" descr="logo-1.png"/>
          <p:cNvPicPr preferRelativeResize="0"/>
          <p:nvPr/>
        </p:nvPicPr>
        <p:blipFill rotWithShape="1">
          <a:blip r:embed="rId5">
            <a:alphaModFix/>
          </a:blip>
          <a:srcRect/>
          <a:stretch/>
        </p:blipFill>
        <p:spPr>
          <a:xfrm>
            <a:off x="84895" y="2352807"/>
            <a:ext cx="364500" cy="360000"/>
          </a:xfrm>
          <a:prstGeom prst="rect">
            <a:avLst/>
          </a:prstGeom>
          <a:noFill/>
          <a:ln>
            <a:noFill/>
          </a:ln>
        </p:spPr>
      </p:pic>
      <p:pic>
        <p:nvPicPr>
          <p:cNvPr id="582" name="Google Shape;582;p2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44114" y="1234793"/>
            <a:ext cx="446775" cy="250093"/>
          </a:xfrm>
          <a:prstGeom prst="rect">
            <a:avLst/>
          </a:prstGeom>
          <a:noFill/>
          <a:ln>
            <a:noFill/>
          </a:ln>
        </p:spPr>
      </p:pic>
      <p:pic>
        <p:nvPicPr>
          <p:cNvPr id="583" name="Google Shape;583;p26" descr="Pasted image at 2017_11_14 03_28 PM.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971668" y="3571402"/>
            <a:ext cx="364500" cy="374828"/>
          </a:xfrm>
          <a:prstGeom prst="rect">
            <a:avLst/>
          </a:prstGeom>
          <a:noFill/>
          <a:ln>
            <a:noFill/>
          </a:ln>
        </p:spPr>
      </p:pic>
      <p:pic>
        <p:nvPicPr>
          <p:cNvPr id="584" name="Google Shape;584;p26" descr="Datawire.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052130" y="3645713"/>
            <a:ext cx="670200" cy="226204"/>
          </a:xfrm>
          <a:prstGeom prst="rect">
            <a:avLst/>
          </a:prstGeom>
          <a:noFill/>
          <a:ln>
            <a:noFill/>
          </a:ln>
        </p:spPr>
      </p:pic>
      <p:pic>
        <p:nvPicPr>
          <p:cNvPr id="585" name="Google Shape;585;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532315" y="2366820"/>
            <a:ext cx="331975" cy="331975"/>
          </a:xfrm>
          <a:prstGeom prst="rect">
            <a:avLst/>
          </a:prstGeom>
          <a:noFill/>
          <a:ln>
            <a:noFill/>
          </a:ln>
        </p:spPr>
      </p:pic>
      <p:pic>
        <p:nvPicPr>
          <p:cNvPr id="586" name="Google Shape;586;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917889" y="891913"/>
            <a:ext cx="614700" cy="193326"/>
          </a:xfrm>
          <a:prstGeom prst="rect">
            <a:avLst/>
          </a:prstGeom>
          <a:noFill/>
          <a:ln>
            <a:noFill/>
          </a:ln>
        </p:spPr>
      </p:pic>
      <p:pic>
        <p:nvPicPr>
          <p:cNvPr id="587" name="Google Shape;587;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729823" y="2789917"/>
            <a:ext cx="594300" cy="364009"/>
          </a:xfrm>
          <a:prstGeom prst="rect">
            <a:avLst/>
          </a:prstGeom>
          <a:noFill/>
          <a:ln>
            <a:noFill/>
          </a:ln>
        </p:spPr>
      </p:pic>
      <p:pic>
        <p:nvPicPr>
          <p:cNvPr id="588" name="Google Shape;588;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638772" y="827038"/>
            <a:ext cx="331975" cy="323076"/>
          </a:xfrm>
          <a:prstGeom prst="rect">
            <a:avLst/>
          </a:prstGeom>
          <a:noFill/>
          <a:ln>
            <a:noFill/>
          </a:ln>
        </p:spPr>
      </p:pic>
      <p:pic>
        <p:nvPicPr>
          <p:cNvPr id="589" name="Google Shape;589;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18787" y="2837906"/>
            <a:ext cx="446775" cy="268030"/>
          </a:xfrm>
          <a:prstGeom prst="rect">
            <a:avLst/>
          </a:prstGeom>
          <a:noFill/>
          <a:ln>
            <a:noFill/>
          </a:ln>
        </p:spPr>
      </p:pic>
      <p:pic>
        <p:nvPicPr>
          <p:cNvPr id="590" name="Google Shape;590;p26"/>
          <p:cNvPicPr preferRelativeResize="0"/>
          <p:nvPr/>
        </p:nvPicPr>
        <p:blipFill rotWithShape="1">
          <a:blip r:embed="rId14" cstate="print">
            <a:alphaModFix/>
            <a:extLst>
              <a:ext uri="{28A0092B-C50C-407E-A947-70E740481C1C}">
                <a14:useLocalDpi xmlns:a14="http://schemas.microsoft.com/office/drawing/2010/main"/>
              </a:ext>
            </a:extLst>
          </a:blip>
          <a:srcRect r="-725"/>
          <a:stretch/>
        </p:blipFill>
        <p:spPr>
          <a:xfrm>
            <a:off x="8458717" y="3663105"/>
            <a:ext cx="614825" cy="191421"/>
          </a:xfrm>
          <a:prstGeom prst="rect">
            <a:avLst/>
          </a:prstGeom>
          <a:noFill/>
          <a:ln>
            <a:noFill/>
          </a:ln>
        </p:spPr>
      </p:pic>
      <p:pic>
        <p:nvPicPr>
          <p:cNvPr id="591" name="Google Shape;591;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035662" y="805425"/>
            <a:ext cx="446700" cy="366301"/>
          </a:xfrm>
          <a:prstGeom prst="rect">
            <a:avLst/>
          </a:prstGeom>
          <a:noFill/>
          <a:ln>
            <a:noFill/>
          </a:ln>
        </p:spPr>
      </p:pic>
      <p:pic>
        <p:nvPicPr>
          <p:cNvPr id="592" name="Google Shape;592;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250404" y="1923413"/>
            <a:ext cx="446775" cy="355854"/>
          </a:xfrm>
          <a:prstGeom prst="rect">
            <a:avLst/>
          </a:prstGeom>
          <a:noFill/>
          <a:ln>
            <a:noFill/>
          </a:ln>
        </p:spPr>
      </p:pic>
      <p:pic>
        <p:nvPicPr>
          <p:cNvPr id="593" name="Google Shape;593;p26"/>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048132" y="1603868"/>
            <a:ext cx="614825" cy="237762"/>
          </a:xfrm>
          <a:prstGeom prst="rect">
            <a:avLst/>
          </a:prstGeom>
          <a:noFill/>
          <a:ln>
            <a:noFill/>
          </a:ln>
        </p:spPr>
      </p:pic>
      <p:pic>
        <p:nvPicPr>
          <p:cNvPr id="594" name="Google Shape;594;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906174" y="2007101"/>
            <a:ext cx="614700" cy="188479"/>
          </a:xfrm>
          <a:prstGeom prst="rect">
            <a:avLst/>
          </a:prstGeom>
          <a:noFill/>
          <a:ln>
            <a:noFill/>
          </a:ln>
        </p:spPr>
      </p:pic>
      <p:pic>
        <p:nvPicPr>
          <p:cNvPr id="595" name="Google Shape;595;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445436" y="1557144"/>
            <a:ext cx="540775" cy="331210"/>
          </a:xfrm>
          <a:prstGeom prst="rect">
            <a:avLst/>
          </a:prstGeom>
          <a:noFill/>
          <a:ln>
            <a:noFill/>
          </a:ln>
        </p:spPr>
      </p:pic>
      <p:pic>
        <p:nvPicPr>
          <p:cNvPr id="596" name="Google Shape;596;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4265439" y="1943683"/>
            <a:ext cx="548700" cy="315315"/>
          </a:xfrm>
          <a:prstGeom prst="rect">
            <a:avLst/>
          </a:prstGeom>
          <a:noFill/>
          <a:ln>
            <a:noFill/>
          </a:ln>
        </p:spPr>
      </p:pic>
      <p:pic>
        <p:nvPicPr>
          <p:cNvPr id="597" name="Google Shape;597;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61180" y="2309336"/>
            <a:ext cx="414899" cy="446942"/>
          </a:xfrm>
          <a:prstGeom prst="rect">
            <a:avLst/>
          </a:prstGeom>
          <a:noFill/>
          <a:ln>
            <a:noFill/>
          </a:ln>
        </p:spPr>
      </p:pic>
      <p:pic>
        <p:nvPicPr>
          <p:cNvPr id="598" name="Google Shape;598;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098975" y="2313630"/>
            <a:ext cx="446775" cy="438354"/>
          </a:xfrm>
          <a:prstGeom prst="rect">
            <a:avLst/>
          </a:prstGeom>
          <a:noFill/>
          <a:ln>
            <a:noFill/>
          </a:ln>
        </p:spPr>
      </p:pic>
      <p:pic>
        <p:nvPicPr>
          <p:cNvPr id="599" name="Google Shape;599;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973980" y="2350626"/>
            <a:ext cx="485700" cy="364363"/>
          </a:xfrm>
          <a:prstGeom prst="rect">
            <a:avLst/>
          </a:prstGeom>
          <a:noFill/>
          <a:ln>
            <a:noFill/>
          </a:ln>
        </p:spPr>
      </p:pic>
      <p:pic>
        <p:nvPicPr>
          <p:cNvPr id="600" name="Google Shape;600;p2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799059" y="1900939"/>
            <a:ext cx="364500" cy="400802"/>
          </a:xfrm>
          <a:prstGeom prst="rect">
            <a:avLst/>
          </a:prstGeom>
          <a:noFill/>
          <a:ln>
            <a:noFill/>
          </a:ln>
        </p:spPr>
      </p:pic>
      <p:pic>
        <p:nvPicPr>
          <p:cNvPr id="601" name="Google Shape;601;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768645" y="2431679"/>
            <a:ext cx="540775" cy="202257"/>
          </a:xfrm>
          <a:prstGeom prst="rect">
            <a:avLst/>
          </a:prstGeom>
          <a:noFill/>
          <a:ln>
            <a:noFill/>
          </a:ln>
        </p:spPr>
      </p:pic>
      <p:pic>
        <p:nvPicPr>
          <p:cNvPr id="602" name="Google Shape;602;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42198" y="3564923"/>
            <a:ext cx="403200" cy="387786"/>
          </a:xfrm>
          <a:prstGeom prst="rect">
            <a:avLst/>
          </a:prstGeom>
          <a:noFill/>
          <a:ln>
            <a:noFill/>
          </a:ln>
        </p:spPr>
      </p:pic>
      <p:pic>
        <p:nvPicPr>
          <p:cNvPr id="603" name="Google Shape;603;p26"/>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4365521" y="1565997"/>
            <a:ext cx="540775" cy="313504"/>
          </a:xfrm>
          <a:prstGeom prst="rect">
            <a:avLst/>
          </a:prstGeom>
          <a:noFill/>
          <a:ln>
            <a:noFill/>
          </a:ln>
        </p:spPr>
      </p:pic>
      <p:pic>
        <p:nvPicPr>
          <p:cNvPr id="604" name="Google Shape;604;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808641" y="1561403"/>
            <a:ext cx="540775" cy="322692"/>
          </a:xfrm>
          <a:prstGeom prst="rect">
            <a:avLst/>
          </a:prstGeom>
          <a:noFill/>
          <a:ln>
            <a:noFill/>
          </a:ln>
        </p:spPr>
      </p:pic>
      <p:pic>
        <p:nvPicPr>
          <p:cNvPr id="605" name="Google Shape;605;p2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62508" y="1301527"/>
            <a:ext cx="743701" cy="116626"/>
          </a:xfrm>
          <a:prstGeom prst="rect">
            <a:avLst/>
          </a:prstGeom>
          <a:noFill/>
          <a:ln>
            <a:noFill/>
          </a:ln>
        </p:spPr>
      </p:pic>
      <p:pic>
        <p:nvPicPr>
          <p:cNvPr id="606" name="Google Shape;606;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090391" y="2022040"/>
            <a:ext cx="743699" cy="158601"/>
          </a:xfrm>
          <a:prstGeom prst="rect">
            <a:avLst/>
          </a:prstGeom>
          <a:noFill/>
          <a:ln>
            <a:noFill/>
          </a:ln>
        </p:spPr>
      </p:pic>
      <p:pic>
        <p:nvPicPr>
          <p:cNvPr id="607" name="Google Shape;607;p2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26741" y="2803958"/>
            <a:ext cx="548700" cy="335927"/>
          </a:xfrm>
          <a:prstGeom prst="rect">
            <a:avLst/>
          </a:prstGeom>
          <a:noFill/>
          <a:ln>
            <a:noFill/>
          </a:ln>
        </p:spPr>
      </p:pic>
      <p:pic>
        <p:nvPicPr>
          <p:cNvPr id="608" name="Google Shape;608;p2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51052" y="1675198"/>
            <a:ext cx="548700" cy="95102"/>
          </a:xfrm>
          <a:prstGeom prst="rect">
            <a:avLst/>
          </a:prstGeom>
          <a:noFill/>
          <a:ln>
            <a:noFill/>
          </a:ln>
        </p:spPr>
      </p:pic>
      <p:pic>
        <p:nvPicPr>
          <p:cNvPr id="609" name="Google Shape;609;p26"/>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7388533" y="1996425"/>
            <a:ext cx="794400" cy="209830"/>
          </a:xfrm>
          <a:prstGeom prst="rect">
            <a:avLst/>
          </a:prstGeom>
          <a:noFill/>
          <a:ln>
            <a:noFill/>
          </a:ln>
        </p:spPr>
      </p:pic>
      <p:pic>
        <p:nvPicPr>
          <p:cNvPr id="610" name="Google Shape;610;p26"/>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6668" y="1631572"/>
            <a:ext cx="548700" cy="182353"/>
          </a:xfrm>
          <a:prstGeom prst="rect">
            <a:avLst/>
          </a:prstGeom>
          <a:noFill/>
          <a:ln>
            <a:noFill/>
          </a:ln>
        </p:spPr>
      </p:pic>
      <p:pic>
        <p:nvPicPr>
          <p:cNvPr id="611" name="Google Shape;611;p26"/>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250527" y="895786"/>
            <a:ext cx="594000" cy="185579"/>
          </a:xfrm>
          <a:prstGeom prst="rect">
            <a:avLst/>
          </a:prstGeom>
          <a:noFill/>
          <a:ln>
            <a:noFill/>
          </a:ln>
        </p:spPr>
      </p:pic>
      <p:pic>
        <p:nvPicPr>
          <p:cNvPr id="612" name="Google Shape;612;p26"/>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682575" y="2431470"/>
            <a:ext cx="594000" cy="202675"/>
          </a:xfrm>
          <a:prstGeom prst="rect">
            <a:avLst/>
          </a:prstGeom>
          <a:noFill/>
          <a:ln>
            <a:noFill/>
          </a:ln>
        </p:spPr>
      </p:pic>
      <p:pic>
        <p:nvPicPr>
          <p:cNvPr id="613" name="Google Shape;613;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984395" y="2803894"/>
            <a:ext cx="548700" cy="336054"/>
          </a:xfrm>
          <a:prstGeom prst="rect">
            <a:avLst/>
          </a:prstGeom>
          <a:noFill/>
          <a:ln>
            <a:noFill/>
          </a:ln>
        </p:spPr>
      </p:pic>
      <p:pic>
        <p:nvPicPr>
          <p:cNvPr id="614" name="Google Shape;614;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1209" y="3279030"/>
            <a:ext cx="710775" cy="215666"/>
          </a:xfrm>
          <a:prstGeom prst="rect">
            <a:avLst/>
          </a:prstGeom>
          <a:noFill/>
          <a:ln>
            <a:noFill/>
          </a:ln>
        </p:spPr>
      </p:pic>
      <p:pic>
        <p:nvPicPr>
          <p:cNvPr id="615" name="Google Shape;615;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246650" y="3262136"/>
            <a:ext cx="594000" cy="249453"/>
          </a:xfrm>
          <a:prstGeom prst="rect">
            <a:avLst/>
          </a:prstGeom>
          <a:noFill/>
          <a:ln>
            <a:noFill/>
          </a:ln>
        </p:spPr>
      </p:pic>
      <p:pic>
        <p:nvPicPr>
          <p:cNvPr id="616" name="Google Shape;616;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003123" y="3238832"/>
            <a:ext cx="540775" cy="296061"/>
          </a:xfrm>
          <a:prstGeom prst="rect">
            <a:avLst/>
          </a:prstGeom>
          <a:noFill/>
          <a:ln>
            <a:noFill/>
          </a:ln>
        </p:spPr>
      </p:pic>
      <p:pic>
        <p:nvPicPr>
          <p:cNvPr id="617" name="Google Shape;617;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916018" y="2042392"/>
            <a:ext cx="888275" cy="117896"/>
          </a:xfrm>
          <a:prstGeom prst="rect">
            <a:avLst/>
          </a:prstGeom>
          <a:noFill/>
          <a:ln>
            <a:noFill/>
          </a:ln>
        </p:spPr>
      </p:pic>
      <p:pic>
        <p:nvPicPr>
          <p:cNvPr id="618" name="Google Shape;618;p26"/>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495100" y="1583536"/>
            <a:ext cx="614825" cy="278425"/>
          </a:xfrm>
          <a:prstGeom prst="rect">
            <a:avLst/>
          </a:prstGeom>
          <a:noFill/>
          <a:ln>
            <a:noFill/>
          </a:ln>
        </p:spPr>
      </p:pic>
      <p:pic>
        <p:nvPicPr>
          <p:cNvPr id="619" name="Google Shape;619;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701749" y="1964530"/>
            <a:ext cx="446775" cy="273622"/>
          </a:xfrm>
          <a:prstGeom prst="rect">
            <a:avLst/>
          </a:prstGeom>
          <a:noFill/>
          <a:ln>
            <a:noFill/>
          </a:ln>
        </p:spPr>
      </p:pic>
      <p:pic>
        <p:nvPicPr>
          <p:cNvPr id="620" name="Google Shape;620;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131895" y="1538134"/>
            <a:ext cx="331975" cy="369230"/>
          </a:xfrm>
          <a:prstGeom prst="rect">
            <a:avLst/>
          </a:prstGeom>
          <a:noFill/>
          <a:ln>
            <a:noFill/>
          </a:ln>
        </p:spPr>
      </p:pic>
      <p:pic>
        <p:nvPicPr>
          <p:cNvPr id="621" name="Google Shape;621;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706938" y="3691941"/>
            <a:ext cx="614825" cy="133749"/>
          </a:xfrm>
          <a:prstGeom prst="rect">
            <a:avLst/>
          </a:prstGeom>
          <a:noFill/>
          <a:ln>
            <a:noFill/>
          </a:ln>
        </p:spPr>
      </p:pic>
      <p:pic>
        <p:nvPicPr>
          <p:cNvPr id="622" name="Google Shape;622;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005215" y="2803894"/>
            <a:ext cx="548700" cy="336054"/>
          </a:xfrm>
          <a:prstGeom prst="rect">
            <a:avLst/>
          </a:prstGeom>
          <a:noFill/>
          <a:ln>
            <a:noFill/>
          </a:ln>
        </p:spPr>
      </p:pic>
      <p:pic>
        <p:nvPicPr>
          <p:cNvPr id="623" name="Google Shape;623;p26"/>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2155096" y="1219747"/>
            <a:ext cx="471300" cy="280185"/>
          </a:xfrm>
          <a:prstGeom prst="rect">
            <a:avLst/>
          </a:prstGeom>
          <a:noFill/>
          <a:ln>
            <a:noFill/>
          </a:ln>
        </p:spPr>
      </p:pic>
      <p:pic>
        <p:nvPicPr>
          <p:cNvPr id="624" name="Google Shape;624;p26"/>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4473122" y="3593309"/>
            <a:ext cx="594300" cy="331012"/>
          </a:xfrm>
          <a:prstGeom prst="rect">
            <a:avLst/>
          </a:prstGeom>
          <a:noFill/>
          <a:ln>
            <a:noFill/>
          </a:ln>
        </p:spPr>
      </p:pic>
      <p:pic>
        <p:nvPicPr>
          <p:cNvPr id="625" name="Google Shape;625;p2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4355127" y="1277655"/>
            <a:ext cx="614700" cy="164369"/>
          </a:xfrm>
          <a:prstGeom prst="rect">
            <a:avLst/>
          </a:prstGeom>
          <a:noFill/>
          <a:ln>
            <a:noFill/>
          </a:ln>
        </p:spPr>
      </p:pic>
      <p:pic>
        <p:nvPicPr>
          <p:cNvPr id="626" name="Google Shape;626;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950711" y="922779"/>
            <a:ext cx="594300" cy="131594"/>
          </a:xfrm>
          <a:prstGeom prst="rect">
            <a:avLst/>
          </a:prstGeom>
          <a:noFill/>
          <a:ln>
            <a:noFill/>
          </a:ln>
        </p:spPr>
      </p:pic>
      <p:pic>
        <p:nvPicPr>
          <p:cNvPr id="627" name="Google Shape;627;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290793" y="3218823"/>
            <a:ext cx="548700" cy="336079"/>
          </a:xfrm>
          <a:prstGeom prst="rect">
            <a:avLst/>
          </a:prstGeom>
          <a:noFill/>
          <a:ln>
            <a:noFill/>
          </a:ln>
        </p:spPr>
      </p:pic>
      <p:pic>
        <p:nvPicPr>
          <p:cNvPr id="628" name="Google Shape;628;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008677" y="1229460"/>
            <a:ext cx="446700" cy="260759"/>
          </a:xfrm>
          <a:prstGeom prst="rect">
            <a:avLst/>
          </a:prstGeom>
          <a:noFill/>
          <a:ln>
            <a:noFill/>
          </a:ln>
        </p:spPr>
      </p:pic>
      <p:pic>
        <p:nvPicPr>
          <p:cNvPr id="629" name="Google Shape;629;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2417660" y="3582882"/>
            <a:ext cx="485700" cy="351868"/>
          </a:xfrm>
          <a:prstGeom prst="rect">
            <a:avLst/>
          </a:prstGeom>
          <a:noFill/>
          <a:ln>
            <a:noFill/>
          </a:ln>
        </p:spPr>
      </p:pic>
      <p:pic>
        <p:nvPicPr>
          <p:cNvPr id="630" name="Google Shape;630;p2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74634" y="860836"/>
            <a:ext cx="614825" cy="255480"/>
          </a:xfrm>
          <a:prstGeom prst="rect">
            <a:avLst/>
          </a:prstGeom>
          <a:noFill/>
          <a:ln>
            <a:noFill/>
          </a:ln>
        </p:spPr>
      </p:pic>
      <p:pic>
        <p:nvPicPr>
          <p:cNvPr id="631" name="Google Shape;631;p26"/>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549637" y="1622936"/>
            <a:ext cx="670200" cy="199625"/>
          </a:xfrm>
          <a:prstGeom prst="rect">
            <a:avLst/>
          </a:prstGeom>
          <a:noFill/>
          <a:ln>
            <a:noFill/>
          </a:ln>
        </p:spPr>
      </p:pic>
      <p:pic>
        <p:nvPicPr>
          <p:cNvPr id="632" name="Google Shape;632;p26"/>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8537265" y="1292809"/>
            <a:ext cx="594300" cy="134062"/>
          </a:xfrm>
          <a:prstGeom prst="rect">
            <a:avLst/>
          </a:prstGeom>
          <a:noFill/>
          <a:ln>
            <a:noFill/>
          </a:ln>
        </p:spPr>
      </p:pic>
      <p:pic>
        <p:nvPicPr>
          <p:cNvPr id="633" name="Google Shape;633;p26"/>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427578" y="901092"/>
            <a:ext cx="501900" cy="174969"/>
          </a:xfrm>
          <a:prstGeom prst="rect">
            <a:avLst/>
          </a:prstGeom>
          <a:noFill/>
          <a:ln>
            <a:noFill/>
          </a:ln>
        </p:spPr>
      </p:pic>
      <p:pic>
        <p:nvPicPr>
          <p:cNvPr id="634" name="Google Shape;634;p26"/>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6417545" y="3262031"/>
            <a:ext cx="710775" cy="249664"/>
          </a:xfrm>
          <a:prstGeom prst="rect">
            <a:avLst/>
          </a:prstGeom>
          <a:noFill/>
          <a:ln>
            <a:noFill/>
          </a:ln>
        </p:spPr>
      </p:pic>
      <p:pic>
        <p:nvPicPr>
          <p:cNvPr id="635" name="Google Shape;635;p26"/>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3651194" y="929627"/>
            <a:ext cx="670200" cy="117899"/>
          </a:xfrm>
          <a:prstGeom prst="rect">
            <a:avLst/>
          </a:prstGeom>
          <a:noFill/>
          <a:ln>
            <a:noFill/>
          </a:ln>
        </p:spPr>
      </p:pic>
      <p:pic>
        <p:nvPicPr>
          <p:cNvPr id="636" name="Google Shape;636;p26"/>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62136" y="2037736"/>
            <a:ext cx="926375" cy="127210"/>
          </a:xfrm>
          <a:prstGeom prst="rect">
            <a:avLst/>
          </a:prstGeom>
          <a:noFill/>
          <a:ln>
            <a:noFill/>
          </a:ln>
        </p:spPr>
      </p:pic>
      <p:pic>
        <p:nvPicPr>
          <p:cNvPr id="637" name="Google Shape;637;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550930" y="3333227"/>
            <a:ext cx="670200" cy="107271"/>
          </a:xfrm>
          <a:prstGeom prst="rect">
            <a:avLst/>
          </a:prstGeom>
          <a:noFill/>
          <a:ln>
            <a:noFill/>
          </a:ln>
        </p:spPr>
      </p:pic>
      <p:pic>
        <p:nvPicPr>
          <p:cNvPr id="638" name="Google Shape;638;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383604" y="3291521"/>
            <a:ext cx="794400" cy="190684"/>
          </a:xfrm>
          <a:prstGeom prst="rect">
            <a:avLst/>
          </a:prstGeom>
          <a:noFill/>
          <a:ln>
            <a:noFill/>
          </a:ln>
        </p:spPr>
      </p:pic>
      <p:pic>
        <p:nvPicPr>
          <p:cNvPr id="639" name="Google Shape;639;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499383" y="1264904"/>
            <a:ext cx="670200" cy="189872"/>
          </a:xfrm>
          <a:prstGeom prst="rect">
            <a:avLst/>
          </a:prstGeom>
          <a:noFill/>
          <a:ln>
            <a:noFill/>
          </a:ln>
        </p:spPr>
      </p:pic>
      <p:pic>
        <p:nvPicPr>
          <p:cNvPr id="640" name="Google Shape;640;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155371" y="1210870"/>
            <a:ext cx="403200" cy="297938"/>
          </a:xfrm>
          <a:prstGeom prst="rect">
            <a:avLst/>
          </a:prstGeom>
          <a:noFill/>
          <a:ln>
            <a:noFill/>
          </a:ln>
        </p:spPr>
      </p:pic>
      <p:pic>
        <p:nvPicPr>
          <p:cNvPr id="641" name="Google Shape;641;p2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3448267" y="2841531"/>
            <a:ext cx="446775" cy="260780"/>
          </a:xfrm>
          <a:prstGeom prst="rect">
            <a:avLst/>
          </a:prstGeom>
          <a:noFill/>
          <a:ln>
            <a:noFill/>
          </a:ln>
        </p:spPr>
      </p:pic>
      <p:pic>
        <p:nvPicPr>
          <p:cNvPr id="642" name="Google Shape;642;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271065" y="2413642"/>
            <a:ext cx="794400" cy="238331"/>
          </a:xfrm>
          <a:prstGeom prst="rect">
            <a:avLst/>
          </a:prstGeom>
          <a:noFill/>
          <a:ln>
            <a:noFill/>
          </a:ln>
        </p:spPr>
      </p:pic>
      <p:pic>
        <p:nvPicPr>
          <p:cNvPr id="643" name="Google Shape;643;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001966" y="3197859"/>
            <a:ext cx="471300" cy="378009"/>
          </a:xfrm>
          <a:prstGeom prst="rect">
            <a:avLst/>
          </a:prstGeom>
          <a:noFill/>
          <a:ln>
            <a:noFill/>
          </a:ln>
        </p:spPr>
      </p:pic>
      <p:pic>
        <p:nvPicPr>
          <p:cNvPr id="644" name="Google Shape;644;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600864" y="1666899"/>
            <a:ext cx="670200" cy="111700"/>
          </a:xfrm>
          <a:prstGeom prst="rect">
            <a:avLst/>
          </a:prstGeom>
          <a:noFill/>
          <a:ln>
            <a:noFill/>
          </a:ln>
        </p:spPr>
      </p:pic>
      <p:pic>
        <p:nvPicPr>
          <p:cNvPr id="645" name="Google Shape;645;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834006" y="3574743"/>
            <a:ext cx="446700" cy="368145"/>
          </a:xfrm>
          <a:prstGeom prst="rect">
            <a:avLst/>
          </a:prstGeom>
          <a:noFill/>
          <a:ln>
            <a:noFill/>
          </a:ln>
        </p:spPr>
      </p:pic>
      <p:pic>
        <p:nvPicPr>
          <p:cNvPr id="646" name="Google Shape;646;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41505" y="914867"/>
            <a:ext cx="670200" cy="147419"/>
          </a:xfrm>
          <a:prstGeom prst="rect">
            <a:avLst/>
          </a:prstGeom>
          <a:noFill/>
          <a:ln>
            <a:noFill/>
          </a:ln>
        </p:spPr>
      </p:pic>
      <p:pic>
        <p:nvPicPr>
          <p:cNvPr id="647" name="Google Shape;647;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496949" y="2880567"/>
            <a:ext cx="794400" cy="182708"/>
          </a:xfrm>
          <a:prstGeom prst="rect">
            <a:avLst/>
          </a:prstGeom>
          <a:noFill/>
          <a:ln>
            <a:noFill/>
          </a:ln>
        </p:spPr>
      </p:pic>
      <p:pic>
        <p:nvPicPr>
          <p:cNvPr id="648" name="Google Shape;648;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914457" y="3241760"/>
            <a:ext cx="474000" cy="290205"/>
          </a:xfrm>
          <a:prstGeom prst="rect">
            <a:avLst/>
          </a:prstGeom>
          <a:noFill/>
          <a:ln>
            <a:noFill/>
          </a:ln>
        </p:spPr>
      </p:pic>
      <p:pic>
        <p:nvPicPr>
          <p:cNvPr id="649" name="Google Shape;649;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067869" y="2876470"/>
            <a:ext cx="743700" cy="190902"/>
          </a:xfrm>
          <a:prstGeom prst="rect">
            <a:avLst/>
          </a:prstGeom>
          <a:noFill/>
          <a:ln>
            <a:noFill/>
          </a:ln>
        </p:spPr>
      </p:pic>
      <p:pic>
        <p:nvPicPr>
          <p:cNvPr id="650" name="Google Shape;650;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284813" y="2007335"/>
            <a:ext cx="794400" cy="188010"/>
          </a:xfrm>
          <a:prstGeom prst="rect">
            <a:avLst/>
          </a:prstGeom>
          <a:noFill/>
          <a:ln>
            <a:noFill/>
          </a:ln>
        </p:spPr>
      </p:pic>
      <p:pic>
        <p:nvPicPr>
          <p:cNvPr id="651" name="Google Shape;651;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082352" y="3683005"/>
            <a:ext cx="614700" cy="151621"/>
          </a:xfrm>
          <a:prstGeom prst="rect">
            <a:avLst/>
          </a:prstGeom>
          <a:noFill/>
          <a:ln>
            <a:noFill/>
          </a:ln>
        </p:spPr>
      </p:pic>
      <p:pic>
        <p:nvPicPr>
          <p:cNvPr id="652" name="Google Shape;652;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935970" y="2039382"/>
            <a:ext cx="663900" cy="123917"/>
          </a:xfrm>
          <a:prstGeom prst="rect">
            <a:avLst/>
          </a:prstGeom>
          <a:noFill/>
          <a:ln>
            <a:noFill/>
          </a:ln>
        </p:spPr>
      </p:pic>
      <p:pic>
        <p:nvPicPr>
          <p:cNvPr id="653" name="Google Shape;653;p2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340477" y="3301335"/>
            <a:ext cx="743700" cy="171055"/>
          </a:xfrm>
          <a:prstGeom prst="rect">
            <a:avLst/>
          </a:prstGeom>
          <a:noFill/>
          <a:ln>
            <a:noFill/>
          </a:ln>
        </p:spPr>
      </p:pic>
      <p:pic>
        <p:nvPicPr>
          <p:cNvPr id="654" name="Google Shape;654;p26"/>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087185" y="2408871"/>
            <a:ext cx="663900" cy="247873"/>
          </a:xfrm>
          <a:prstGeom prst="rect">
            <a:avLst/>
          </a:prstGeom>
          <a:noFill/>
          <a:ln>
            <a:noFill/>
          </a:ln>
        </p:spPr>
      </p:pic>
      <p:pic>
        <p:nvPicPr>
          <p:cNvPr id="655" name="Google Shape;655;p26"/>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706371" y="3310041"/>
            <a:ext cx="548700" cy="153644"/>
          </a:xfrm>
          <a:prstGeom prst="rect">
            <a:avLst/>
          </a:prstGeom>
          <a:noFill/>
          <a:ln>
            <a:noFill/>
          </a:ln>
        </p:spPr>
      </p:pic>
      <p:pic>
        <p:nvPicPr>
          <p:cNvPr id="656" name="Google Shape;656;p26"/>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811940" y="1270338"/>
            <a:ext cx="501900" cy="179003"/>
          </a:xfrm>
          <a:prstGeom prst="rect">
            <a:avLst/>
          </a:prstGeom>
          <a:noFill/>
          <a:ln>
            <a:noFill/>
          </a:ln>
        </p:spPr>
      </p:pic>
      <p:pic>
        <p:nvPicPr>
          <p:cNvPr id="657" name="Google Shape;657;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076931" y="843519"/>
            <a:ext cx="446775" cy="290114"/>
          </a:xfrm>
          <a:prstGeom prst="rect">
            <a:avLst/>
          </a:prstGeom>
          <a:noFill/>
          <a:ln>
            <a:noFill/>
          </a:ln>
        </p:spPr>
      </p:pic>
      <p:pic>
        <p:nvPicPr>
          <p:cNvPr id="658" name="Google Shape;658;p26"/>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588546" y="811755"/>
            <a:ext cx="446775" cy="353641"/>
          </a:xfrm>
          <a:prstGeom prst="rect">
            <a:avLst/>
          </a:prstGeom>
          <a:noFill/>
          <a:ln>
            <a:noFill/>
          </a:ln>
        </p:spPr>
      </p:pic>
      <p:pic>
        <p:nvPicPr>
          <p:cNvPr id="659" name="Google Shape;659;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640920" y="1241888"/>
            <a:ext cx="710801" cy="235902"/>
          </a:xfrm>
          <a:prstGeom prst="rect">
            <a:avLst/>
          </a:prstGeom>
          <a:noFill/>
          <a:ln>
            <a:noFill/>
          </a:ln>
        </p:spPr>
      </p:pic>
      <p:pic>
        <p:nvPicPr>
          <p:cNvPr id="660" name="Google Shape;660;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040314" y="3659984"/>
            <a:ext cx="794400" cy="197663"/>
          </a:xfrm>
          <a:prstGeom prst="rect">
            <a:avLst/>
          </a:prstGeom>
          <a:noFill/>
          <a:ln>
            <a:noFill/>
          </a:ln>
        </p:spPr>
      </p:pic>
      <p:pic>
        <p:nvPicPr>
          <p:cNvPr id="661" name="Google Shape;661;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1061" y="2801874"/>
            <a:ext cx="414900" cy="340094"/>
          </a:xfrm>
          <a:prstGeom prst="rect">
            <a:avLst/>
          </a:prstGeom>
          <a:noFill/>
          <a:ln>
            <a:noFill/>
          </a:ln>
        </p:spPr>
      </p:pic>
      <p:pic>
        <p:nvPicPr>
          <p:cNvPr id="662" name="Google Shape;662;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609553" y="1647283"/>
            <a:ext cx="794400" cy="150932"/>
          </a:xfrm>
          <a:prstGeom prst="rect">
            <a:avLst/>
          </a:prstGeom>
          <a:noFill/>
          <a:ln>
            <a:noFill/>
          </a:ln>
        </p:spPr>
      </p:pic>
      <p:pic>
        <p:nvPicPr>
          <p:cNvPr id="663" name="Google Shape;663;p2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705921" y="2888242"/>
            <a:ext cx="851075" cy="167359"/>
          </a:xfrm>
          <a:prstGeom prst="rect">
            <a:avLst/>
          </a:prstGeom>
          <a:noFill/>
          <a:ln>
            <a:noFill/>
          </a:ln>
        </p:spPr>
      </p:pic>
      <p:pic>
        <p:nvPicPr>
          <p:cNvPr id="664" name="Google Shape;664;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1443885" y="2369964"/>
            <a:ext cx="794400" cy="325686"/>
          </a:xfrm>
          <a:prstGeom prst="rect">
            <a:avLst/>
          </a:prstGeom>
          <a:noFill/>
          <a:ln>
            <a:noFill/>
          </a:ln>
        </p:spPr>
      </p:pic>
      <p:pic>
        <p:nvPicPr>
          <p:cNvPr id="665" name="Google Shape;665;p26"/>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850008" y="4102174"/>
            <a:ext cx="540775" cy="166040"/>
          </a:xfrm>
          <a:prstGeom prst="rect">
            <a:avLst/>
          </a:prstGeom>
          <a:noFill/>
          <a:ln>
            <a:noFill/>
          </a:ln>
        </p:spPr>
      </p:pic>
      <p:pic>
        <p:nvPicPr>
          <p:cNvPr id="666" name="Google Shape;666;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771538" y="4124219"/>
            <a:ext cx="851075" cy="121952"/>
          </a:xfrm>
          <a:prstGeom prst="rect">
            <a:avLst/>
          </a:prstGeom>
          <a:noFill/>
          <a:ln>
            <a:noFill/>
          </a:ln>
        </p:spPr>
      </p:pic>
      <p:pic>
        <p:nvPicPr>
          <p:cNvPr id="667" name="Google Shape;667;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4759" y="4086672"/>
            <a:ext cx="743703" cy="197045"/>
          </a:xfrm>
          <a:prstGeom prst="rect">
            <a:avLst/>
          </a:prstGeom>
          <a:noFill/>
          <a:ln>
            <a:noFill/>
          </a:ln>
        </p:spPr>
      </p:pic>
      <p:pic>
        <p:nvPicPr>
          <p:cNvPr id="668" name="Google Shape;668;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248771" y="4078834"/>
            <a:ext cx="414900" cy="212721"/>
          </a:xfrm>
          <a:prstGeom prst="rect">
            <a:avLst/>
          </a:prstGeom>
          <a:noFill/>
          <a:ln>
            <a:noFill/>
          </a:ln>
        </p:spPr>
      </p:pic>
      <p:pic>
        <p:nvPicPr>
          <p:cNvPr id="669" name="Google Shape;669;p26"/>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5891065" y="4081408"/>
            <a:ext cx="710800" cy="207573"/>
          </a:xfrm>
          <a:prstGeom prst="rect">
            <a:avLst/>
          </a:prstGeom>
          <a:noFill/>
          <a:ln>
            <a:noFill/>
          </a:ln>
        </p:spPr>
      </p:pic>
      <p:pic>
        <p:nvPicPr>
          <p:cNvPr id="670" name="Google Shape;670;p26"/>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995856" y="4001791"/>
            <a:ext cx="364500" cy="366807"/>
          </a:xfrm>
          <a:prstGeom prst="rect">
            <a:avLst/>
          </a:prstGeom>
          <a:noFill/>
          <a:ln>
            <a:noFill/>
          </a:ln>
        </p:spPr>
      </p:pic>
      <p:pic>
        <p:nvPicPr>
          <p:cNvPr id="671" name="Google Shape;671;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179644" y="4073554"/>
            <a:ext cx="364500" cy="223281"/>
          </a:xfrm>
          <a:prstGeom prst="rect">
            <a:avLst/>
          </a:prstGeom>
          <a:noFill/>
          <a:ln>
            <a:noFill/>
          </a:ln>
        </p:spPr>
      </p:pic>
      <p:pic>
        <p:nvPicPr>
          <p:cNvPr id="672" name="Google Shape;672;p26"/>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4618177" y="4021171"/>
            <a:ext cx="403200" cy="328046"/>
          </a:xfrm>
          <a:prstGeom prst="rect">
            <a:avLst/>
          </a:prstGeom>
          <a:noFill/>
          <a:ln>
            <a:noFill/>
          </a:ln>
        </p:spPr>
      </p:pic>
      <p:pic>
        <p:nvPicPr>
          <p:cNvPr id="673" name="Google Shape;673;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829259" y="4095423"/>
            <a:ext cx="663900" cy="179544"/>
          </a:xfrm>
          <a:prstGeom prst="rect">
            <a:avLst/>
          </a:prstGeom>
          <a:noFill/>
          <a:ln>
            <a:noFill/>
          </a:ln>
        </p:spPr>
      </p:pic>
      <p:pic>
        <p:nvPicPr>
          <p:cNvPr id="674" name="Google Shape;674;p26"/>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622753" y="1980735"/>
            <a:ext cx="663900" cy="241211"/>
          </a:xfrm>
          <a:prstGeom prst="rect">
            <a:avLst/>
          </a:prstGeom>
          <a:noFill/>
          <a:ln>
            <a:noFill/>
          </a:ln>
        </p:spPr>
      </p:pic>
      <p:pic>
        <p:nvPicPr>
          <p:cNvPr id="675" name="Google Shape;675;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8294" y="3595340"/>
            <a:ext cx="326950" cy="326950"/>
          </a:xfrm>
          <a:prstGeom prst="rect">
            <a:avLst/>
          </a:prstGeom>
          <a:noFill/>
          <a:ln>
            <a:noFill/>
          </a:ln>
        </p:spPr>
      </p:pic>
      <p:pic>
        <p:nvPicPr>
          <p:cNvPr id="676" name="Google Shape;676;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4266082" y="4522058"/>
            <a:ext cx="614825" cy="178416"/>
          </a:xfrm>
          <a:prstGeom prst="rect">
            <a:avLst/>
          </a:prstGeom>
          <a:noFill/>
          <a:ln>
            <a:noFill/>
          </a:ln>
        </p:spPr>
      </p:pic>
      <p:pic>
        <p:nvPicPr>
          <p:cNvPr id="677" name="Google Shape;677;p26"/>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6056803" y="4448654"/>
            <a:ext cx="403200" cy="325226"/>
          </a:xfrm>
          <a:prstGeom prst="rect">
            <a:avLst/>
          </a:prstGeom>
          <a:noFill/>
          <a:ln>
            <a:noFill/>
          </a:ln>
        </p:spPr>
      </p:pic>
      <p:pic>
        <p:nvPicPr>
          <p:cNvPr id="678" name="Google Shape;678;p26"/>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6650751" y="4537384"/>
            <a:ext cx="663900" cy="147765"/>
          </a:xfrm>
          <a:prstGeom prst="rect">
            <a:avLst/>
          </a:prstGeom>
          <a:noFill/>
          <a:ln>
            <a:noFill/>
          </a:ln>
        </p:spPr>
      </p:pic>
      <p:pic>
        <p:nvPicPr>
          <p:cNvPr id="679" name="Google Shape;679;p26"/>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5071655" y="4522852"/>
            <a:ext cx="794400" cy="176829"/>
          </a:xfrm>
          <a:prstGeom prst="rect">
            <a:avLst/>
          </a:prstGeom>
          <a:noFill/>
          <a:ln>
            <a:noFill/>
          </a:ln>
        </p:spPr>
      </p:pic>
      <p:pic>
        <p:nvPicPr>
          <p:cNvPr id="680" name="Google Shape;680;p26"/>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704570" y="4468602"/>
            <a:ext cx="364500" cy="285329"/>
          </a:xfrm>
          <a:prstGeom prst="rect">
            <a:avLst/>
          </a:prstGeom>
          <a:noFill/>
          <a:ln>
            <a:noFill/>
          </a:ln>
        </p:spPr>
      </p:pic>
      <p:pic>
        <p:nvPicPr>
          <p:cNvPr id="681" name="Google Shape;681;p26" descr="logo_ebay-300x184.png"/>
          <p:cNvPicPr preferRelativeResize="0"/>
          <p:nvPr/>
        </p:nvPicPr>
        <p:blipFill rotWithShape="1">
          <a:blip r:embed="rId105">
            <a:alphaModFix/>
          </a:blip>
          <a:srcRect/>
          <a:stretch/>
        </p:blipFill>
        <p:spPr>
          <a:xfrm>
            <a:off x="806742" y="4474166"/>
            <a:ext cx="446700" cy="274200"/>
          </a:xfrm>
          <a:prstGeom prst="rect">
            <a:avLst/>
          </a:prstGeom>
          <a:noFill/>
          <a:ln>
            <a:noFill/>
          </a:ln>
        </p:spPr>
      </p:pic>
      <p:pic>
        <p:nvPicPr>
          <p:cNvPr id="682" name="Google Shape;682;p26"/>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7720553" y="4016716"/>
            <a:ext cx="414900" cy="336957"/>
          </a:xfrm>
          <a:prstGeom prst="rect">
            <a:avLst/>
          </a:prstGeom>
          <a:noFill/>
          <a:ln>
            <a:noFill/>
          </a:ln>
        </p:spPr>
      </p:pic>
      <p:pic>
        <p:nvPicPr>
          <p:cNvPr id="683" name="Google Shape;683;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672133" y="4441063"/>
            <a:ext cx="403200" cy="340408"/>
          </a:xfrm>
          <a:prstGeom prst="rect">
            <a:avLst/>
          </a:prstGeom>
          <a:noFill/>
          <a:ln>
            <a:noFill/>
          </a:ln>
        </p:spPr>
      </p:pic>
      <p:pic>
        <p:nvPicPr>
          <p:cNvPr id="684" name="Google Shape;684;p26"/>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67295" y="4518251"/>
            <a:ext cx="548699" cy="186032"/>
          </a:xfrm>
          <a:prstGeom prst="rect">
            <a:avLst/>
          </a:prstGeom>
          <a:noFill/>
          <a:ln>
            <a:noFill/>
          </a:ln>
        </p:spPr>
      </p:pic>
      <p:pic>
        <p:nvPicPr>
          <p:cNvPr id="685" name="Google Shape;685;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8362847" y="4050167"/>
            <a:ext cx="710700" cy="270055"/>
          </a:xfrm>
          <a:prstGeom prst="rect">
            <a:avLst/>
          </a:prstGeom>
          <a:noFill/>
          <a:ln>
            <a:noFill/>
          </a:ln>
        </p:spPr>
      </p:pic>
      <p:pic>
        <p:nvPicPr>
          <p:cNvPr id="686" name="Google Shape;686;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444190" y="4524813"/>
            <a:ext cx="594299" cy="172908"/>
          </a:xfrm>
          <a:prstGeom prst="rect">
            <a:avLst/>
          </a:prstGeom>
          <a:noFill/>
          <a:ln>
            <a:noFill/>
          </a:ln>
        </p:spPr>
      </p:pic>
      <p:pic>
        <p:nvPicPr>
          <p:cNvPr id="687" name="Google Shape;687;p26"/>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2866685" y="4502339"/>
            <a:ext cx="614700" cy="217856"/>
          </a:xfrm>
          <a:prstGeom prst="rect">
            <a:avLst/>
          </a:prstGeom>
          <a:noFill/>
          <a:ln>
            <a:noFill/>
          </a:ln>
        </p:spPr>
      </p:pic>
      <p:pic>
        <p:nvPicPr>
          <p:cNvPr id="688" name="Google Shape;688;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181847" y="4472169"/>
            <a:ext cx="331975" cy="278196"/>
          </a:xfrm>
          <a:prstGeom prst="rect">
            <a:avLst/>
          </a:prstGeom>
          <a:noFill/>
          <a:ln>
            <a:noFill/>
          </a:ln>
        </p:spPr>
      </p:pic>
      <p:pic>
        <p:nvPicPr>
          <p:cNvPr id="689" name="Google Shape;689;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505399" y="4525456"/>
            <a:ext cx="485700" cy="171621"/>
          </a:xfrm>
          <a:prstGeom prst="rect">
            <a:avLst/>
          </a:prstGeom>
          <a:noFill/>
          <a:ln>
            <a:noFill/>
          </a:ln>
        </p:spPr>
      </p:pic>
      <p:pic>
        <p:nvPicPr>
          <p:cNvPr id="690" name="Google Shape;690;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8635739" y="3195471"/>
            <a:ext cx="403200" cy="382785"/>
          </a:xfrm>
          <a:prstGeom prst="rect">
            <a:avLst/>
          </a:prstGeom>
          <a:noFill/>
          <a:ln>
            <a:noFill/>
          </a:ln>
        </p:spPr>
      </p:pic>
      <p:pic>
        <p:nvPicPr>
          <p:cNvPr id="691" name="Google Shape;691;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1587750" y="3997951"/>
            <a:ext cx="364500" cy="374486"/>
          </a:xfrm>
          <a:prstGeom prst="rect">
            <a:avLst/>
          </a:prstGeom>
          <a:noFill/>
          <a:ln>
            <a:noFill/>
          </a:ln>
        </p:spPr>
      </p:pic>
      <p:pic>
        <p:nvPicPr>
          <p:cNvPr id="692" name="Google Shape;692;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499470" y="2364149"/>
            <a:ext cx="548700" cy="337317"/>
          </a:xfrm>
          <a:prstGeom prst="rect">
            <a:avLst/>
          </a:prstGeom>
          <a:noFill/>
          <a:ln>
            <a:noFill/>
          </a:ln>
        </p:spPr>
      </p:pic>
      <p:pic>
        <p:nvPicPr>
          <p:cNvPr id="693" name="Google Shape;693;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859284" y="3671163"/>
            <a:ext cx="710700" cy="175305"/>
          </a:xfrm>
          <a:prstGeom prst="rect">
            <a:avLst/>
          </a:prstGeom>
          <a:noFill/>
          <a:ln>
            <a:noFill/>
          </a:ln>
        </p:spPr>
      </p:pic>
      <p:pic>
        <p:nvPicPr>
          <p:cNvPr id="694" name="Google Shape;694;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6416748" y="1635315"/>
            <a:ext cx="485700" cy="174868"/>
          </a:xfrm>
          <a:prstGeom prst="rect">
            <a:avLst/>
          </a:prstGeom>
          <a:noFill/>
          <a:ln>
            <a:noFill/>
          </a:ln>
        </p:spPr>
      </p:pic>
      <p:pic>
        <p:nvPicPr>
          <p:cNvPr id="695" name="Google Shape;695;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72290" y="2378099"/>
            <a:ext cx="548700" cy="309417"/>
          </a:xfrm>
          <a:prstGeom prst="rect">
            <a:avLst/>
          </a:prstGeom>
          <a:noFill/>
          <a:ln>
            <a:noFill/>
          </a:ln>
        </p:spPr>
      </p:pic>
      <p:pic>
        <p:nvPicPr>
          <p:cNvPr id="696" name="Google Shape;696;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204376" y="3661674"/>
            <a:ext cx="710800" cy="194283"/>
          </a:xfrm>
          <a:prstGeom prst="rect">
            <a:avLst/>
          </a:prstGeom>
          <a:noFill/>
          <a:ln>
            <a:noFill/>
          </a:ln>
        </p:spPr>
      </p:pic>
      <p:pic>
        <p:nvPicPr>
          <p:cNvPr id="697" name="Google Shape;697;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229237" y="4474521"/>
            <a:ext cx="446700" cy="273491"/>
          </a:xfrm>
          <a:prstGeom prst="rect">
            <a:avLst/>
          </a:prstGeom>
          <a:noFill/>
          <a:ln>
            <a:noFill/>
          </a:ln>
        </p:spPr>
      </p:pic>
      <p:pic>
        <p:nvPicPr>
          <p:cNvPr id="698" name="Google Shape;698;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130265" y="1189783"/>
            <a:ext cx="446700" cy="340113"/>
          </a:xfrm>
          <a:prstGeom prst="rect">
            <a:avLst/>
          </a:prstGeom>
          <a:noFill/>
          <a:ln>
            <a:noFill/>
          </a:ln>
        </p:spPr>
      </p:pic>
      <p:pic>
        <p:nvPicPr>
          <p:cNvPr id="699" name="Google Shape;699;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24750" y="879500"/>
            <a:ext cx="743700" cy="218152"/>
          </a:xfrm>
          <a:prstGeom prst="rect">
            <a:avLst/>
          </a:prstGeom>
          <a:noFill/>
          <a:ln>
            <a:noFill/>
          </a:ln>
        </p:spPr>
      </p:pic>
      <p:pic>
        <p:nvPicPr>
          <p:cNvPr id="700" name="Google Shape;700;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8629890" y="851495"/>
            <a:ext cx="414900" cy="274163"/>
          </a:xfrm>
          <a:prstGeom prst="rect">
            <a:avLst/>
          </a:prstGeom>
          <a:noFill/>
          <a:ln>
            <a:noFill/>
          </a:ln>
        </p:spPr>
      </p:pic>
      <p:pic>
        <p:nvPicPr>
          <p:cNvPr id="701" name="Google Shape;701;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8464175" y="2906577"/>
            <a:ext cx="594000" cy="130689"/>
          </a:xfrm>
          <a:prstGeom prst="rect">
            <a:avLst/>
          </a:prstGeom>
          <a:noFill/>
          <a:ln>
            <a:noFill/>
          </a:ln>
        </p:spPr>
      </p:pic>
      <p:pic>
        <p:nvPicPr>
          <p:cNvPr id="702" name="Google Shape;702;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6376433" y="1182577"/>
            <a:ext cx="446700" cy="354524"/>
          </a:xfrm>
          <a:prstGeom prst="rect">
            <a:avLst/>
          </a:prstGeom>
          <a:noFill/>
          <a:ln>
            <a:noFill/>
          </a:ln>
        </p:spPr>
      </p:pic>
      <p:pic>
        <p:nvPicPr>
          <p:cNvPr id="703" name="Google Shape;703;p2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5051980" y="1598814"/>
            <a:ext cx="403200" cy="247869"/>
          </a:xfrm>
          <a:prstGeom prst="rect">
            <a:avLst/>
          </a:prstGeom>
          <a:noFill/>
          <a:ln>
            <a:noFill/>
          </a:ln>
        </p:spPr>
      </p:pic>
      <p:pic>
        <p:nvPicPr>
          <p:cNvPr id="704" name="Google Shape;704;p26"/>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595643" y="909929"/>
            <a:ext cx="548700" cy="157293"/>
          </a:xfrm>
          <a:prstGeom prst="rect">
            <a:avLst/>
          </a:prstGeom>
          <a:noFill/>
          <a:ln>
            <a:noFill/>
          </a:ln>
        </p:spPr>
      </p:pic>
    </p:spTree>
    <p:extLst>
      <p:ext uri="{BB962C8B-B14F-4D97-AF65-F5344CB8AC3E}">
        <p14:creationId xmlns:p14="http://schemas.microsoft.com/office/powerpoint/2010/main" val="1910657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450+ </a:t>
            </a:r>
            <a:r>
              <a:rPr lang="en-US" altLang="zh-CN" dirty="0">
                <a:solidFill>
                  <a:srgbClr val="000000"/>
                </a:solidFill>
              </a:rPr>
              <a:t>会员，且数量不断增长（白银会员，2）</a:t>
            </a:r>
            <a:endParaRPr dirty="0"/>
          </a:p>
        </p:txBody>
      </p:sp>
      <p:pic>
        <p:nvPicPr>
          <p:cNvPr id="711" name="Google Shape;711;p27"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529862" y="4083043"/>
            <a:ext cx="540900" cy="192300"/>
          </a:xfrm>
          <a:prstGeom prst="rect">
            <a:avLst/>
          </a:prstGeom>
          <a:noFill/>
          <a:ln>
            <a:noFill/>
          </a:ln>
        </p:spPr>
      </p:pic>
      <p:pic>
        <p:nvPicPr>
          <p:cNvPr id="712" name="Google Shape;712;p27" descr="juniper-networks-blue-png.png"/>
          <p:cNvPicPr preferRelativeResize="0"/>
          <p:nvPr/>
        </p:nvPicPr>
        <p:blipFill rotWithShape="1">
          <a:blip r:embed="rId4">
            <a:alphaModFix/>
          </a:blip>
          <a:srcRect/>
          <a:stretch/>
        </p:blipFill>
        <p:spPr>
          <a:xfrm>
            <a:off x="2386798" y="2837799"/>
            <a:ext cx="635700" cy="211500"/>
          </a:xfrm>
          <a:prstGeom prst="rect">
            <a:avLst/>
          </a:prstGeom>
          <a:noFill/>
          <a:ln>
            <a:noFill/>
          </a:ln>
        </p:spPr>
      </p:pic>
      <p:pic>
        <p:nvPicPr>
          <p:cNvPr id="713" name="Google Shape;713;p27" descr="Loodse_lang_groß.png"/>
          <p:cNvPicPr preferRelativeResize="0"/>
          <p:nvPr/>
        </p:nvPicPr>
        <p:blipFill rotWithShape="1">
          <a:blip r:embed="rId5">
            <a:alphaModFix/>
          </a:blip>
          <a:srcRect/>
          <a:stretch/>
        </p:blipFill>
        <p:spPr>
          <a:xfrm>
            <a:off x="879356" y="3720600"/>
            <a:ext cx="635700" cy="191100"/>
          </a:xfrm>
          <a:prstGeom prst="rect">
            <a:avLst/>
          </a:prstGeom>
          <a:noFill/>
          <a:ln>
            <a:noFill/>
          </a:ln>
        </p:spPr>
      </p:pic>
      <p:pic>
        <p:nvPicPr>
          <p:cNvPr id="714" name="Google Shape;714;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2375" y="3696407"/>
            <a:ext cx="670200" cy="239488"/>
          </a:xfrm>
          <a:prstGeom prst="rect">
            <a:avLst/>
          </a:prstGeom>
          <a:noFill/>
          <a:ln>
            <a:noFill/>
          </a:ln>
        </p:spPr>
      </p:pic>
      <p:pic>
        <p:nvPicPr>
          <p:cNvPr id="715" name="Google Shape;715;p27" descr="LOGO-KINVOLK-Green_Isotype.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143745" y="2774967"/>
            <a:ext cx="277000" cy="337163"/>
          </a:xfrm>
          <a:prstGeom prst="rect">
            <a:avLst/>
          </a:prstGeom>
          <a:noFill/>
          <a:ln>
            <a:noFill/>
          </a:ln>
        </p:spPr>
      </p:pic>
      <p:pic>
        <p:nvPicPr>
          <p:cNvPr id="716" name="Google Shape;716;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0599" y="2872088"/>
            <a:ext cx="728701" cy="142921"/>
          </a:xfrm>
          <a:prstGeom prst="rect">
            <a:avLst/>
          </a:prstGeom>
          <a:noFill/>
          <a:ln>
            <a:noFill/>
          </a:ln>
        </p:spPr>
      </p:pic>
      <p:pic>
        <p:nvPicPr>
          <p:cNvPr id="717" name="Google Shape;717;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050681" y="2762695"/>
            <a:ext cx="355200" cy="361708"/>
          </a:xfrm>
          <a:prstGeom prst="rect">
            <a:avLst/>
          </a:prstGeom>
          <a:noFill/>
          <a:ln>
            <a:noFill/>
          </a:ln>
        </p:spPr>
      </p:pic>
      <p:pic>
        <p:nvPicPr>
          <p:cNvPr id="718" name="Google Shape;718;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523756" y="4129636"/>
            <a:ext cx="670200" cy="99115"/>
          </a:xfrm>
          <a:prstGeom prst="rect">
            <a:avLst/>
          </a:prstGeom>
          <a:noFill/>
          <a:ln>
            <a:noFill/>
          </a:ln>
        </p:spPr>
      </p:pic>
      <p:pic>
        <p:nvPicPr>
          <p:cNvPr id="719" name="Google Shape;719;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320559" y="4511774"/>
            <a:ext cx="663901" cy="151562"/>
          </a:xfrm>
          <a:prstGeom prst="rect">
            <a:avLst/>
          </a:prstGeom>
          <a:noFill/>
          <a:ln>
            <a:noFill/>
          </a:ln>
        </p:spPr>
      </p:pic>
      <p:pic>
        <p:nvPicPr>
          <p:cNvPr id="720" name="Google Shape;720;p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978291" y="2837262"/>
            <a:ext cx="501900" cy="212572"/>
          </a:xfrm>
          <a:prstGeom prst="rect">
            <a:avLst/>
          </a:prstGeom>
          <a:noFill/>
          <a:ln>
            <a:noFill/>
          </a:ln>
        </p:spPr>
      </p:pic>
      <p:pic>
        <p:nvPicPr>
          <p:cNvPr id="721" name="Google Shape;721;p27"/>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386309" y="3279445"/>
            <a:ext cx="553199" cy="195500"/>
          </a:xfrm>
          <a:prstGeom prst="rect">
            <a:avLst/>
          </a:prstGeom>
          <a:noFill/>
          <a:ln>
            <a:noFill/>
          </a:ln>
        </p:spPr>
      </p:pic>
      <p:pic>
        <p:nvPicPr>
          <p:cNvPr id="722" name="Google Shape;722;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48928" y="2859859"/>
            <a:ext cx="635700" cy="167380"/>
          </a:xfrm>
          <a:prstGeom prst="rect">
            <a:avLst/>
          </a:prstGeom>
          <a:noFill/>
          <a:ln>
            <a:noFill/>
          </a:ln>
        </p:spPr>
      </p:pic>
      <p:pic>
        <p:nvPicPr>
          <p:cNvPr id="723" name="Google Shape;723;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2376" y="4467965"/>
            <a:ext cx="355150" cy="239182"/>
          </a:xfrm>
          <a:prstGeom prst="rect">
            <a:avLst/>
          </a:prstGeom>
          <a:noFill/>
          <a:ln>
            <a:noFill/>
          </a:ln>
        </p:spPr>
      </p:pic>
      <p:pic>
        <p:nvPicPr>
          <p:cNvPr id="724" name="Google Shape;724;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983990" y="3237325"/>
            <a:ext cx="540775" cy="279739"/>
          </a:xfrm>
          <a:prstGeom prst="rect">
            <a:avLst/>
          </a:prstGeom>
          <a:noFill/>
          <a:ln>
            <a:noFill/>
          </a:ln>
        </p:spPr>
      </p:pic>
      <p:pic>
        <p:nvPicPr>
          <p:cNvPr id="725" name="Google Shape;725;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201489" y="2868808"/>
            <a:ext cx="670200" cy="149482"/>
          </a:xfrm>
          <a:prstGeom prst="rect">
            <a:avLst/>
          </a:prstGeom>
          <a:noFill/>
          <a:ln>
            <a:noFill/>
          </a:ln>
        </p:spPr>
      </p:pic>
      <p:pic>
        <p:nvPicPr>
          <p:cNvPr id="726" name="Google Shape;726;p2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013487" y="3206435"/>
            <a:ext cx="364500" cy="341519"/>
          </a:xfrm>
          <a:prstGeom prst="rect">
            <a:avLst/>
          </a:prstGeom>
          <a:noFill/>
          <a:ln>
            <a:noFill/>
          </a:ln>
        </p:spPr>
      </p:pic>
      <p:pic>
        <p:nvPicPr>
          <p:cNvPr id="727" name="Google Shape;727;p2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845510" y="3289332"/>
            <a:ext cx="840064" cy="175725"/>
          </a:xfrm>
          <a:prstGeom prst="rect">
            <a:avLst/>
          </a:prstGeom>
          <a:noFill/>
          <a:ln>
            <a:noFill/>
          </a:ln>
        </p:spPr>
      </p:pic>
      <p:pic>
        <p:nvPicPr>
          <p:cNvPr id="728" name="Google Shape;728;p2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1475308" y="4075752"/>
            <a:ext cx="471300" cy="206882"/>
          </a:xfrm>
          <a:prstGeom prst="rect">
            <a:avLst/>
          </a:prstGeom>
          <a:noFill/>
          <a:ln>
            <a:noFill/>
          </a:ln>
        </p:spPr>
      </p:pic>
      <p:pic>
        <p:nvPicPr>
          <p:cNvPr id="729" name="Google Shape;729;p2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901591" y="4067570"/>
            <a:ext cx="364500" cy="223246"/>
          </a:xfrm>
          <a:prstGeom prst="rect">
            <a:avLst/>
          </a:prstGeom>
          <a:noFill/>
          <a:ln>
            <a:noFill/>
          </a:ln>
        </p:spPr>
      </p:pic>
      <p:pic>
        <p:nvPicPr>
          <p:cNvPr id="730" name="Google Shape;730;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098089" y="4047045"/>
            <a:ext cx="548625" cy="264296"/>
          </a:xfrm>
          <a:prstGeom prst="rect">
            <a:avLst/>
          </a:prstGeom>
          <a:noFill/>
          <a:ln>
            <a:noFill/>
          </a:ln>
        </p:spPr>
      </p:pic>
      <p:pic>
        <p:nvPicPr>
          <p:cNvPr id="731" name="Google Shape;731;p2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279979" y="4094713"/>
            <a:ext cx="804650" cy="168960"/>
          </a:xfrm>
          <a:prstGeom prst="rect">
            <a:avLst/>
          </a:prstGeom>
          <a:noFill/>
          <a:ln>
            <a:noFill/>
          </a:ln>
        </p:spPr>
      </p:pic>
      <p:pic>
        <p:nvPicPr>
          <p:cNvPr id="732" name="Google Shape;732;p2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5530263" y="2864275"/>
            <a:ext cx="670200" cy="158547"/>
          </a:xfrm>
          <a:prstGeom prst="rect">
            <a:avLst/>
          </a:prstGeom>
          <a:noFill/>
          <a:ln>
            <a:noFill/>
          </a:ln>
        </p:spPr>
      </p:pic>
      <p:pic>
        <p:nvPicPr>
          <p:cNvPr id="733" name="Google Shape;733;p27"/>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155824" y="4046090"/>
            <a:ext cx="355200" cy="266207"/>
          </a:xfrm>
          <a:prstGeom prst="rect">
            <a:avLst/>
          </a:prstGeom>
          <a:noFill/>
          <a:ln>
            <a:noFill/>
          </a:ln>
        </p:spPr>
      </p:pic>
      <p:pic>
        <p:nvPicPr>
          <p:cNvPr id="734" name="Google Shape;734;p27"/>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219521" y="4419595"/>
            <a:ext cx="446700" cy="335921"/>
          </a:xfrm>
          <a:prstGeom prst="rect">
            <a:avLst/>
          </a:prstGeom>
          <a:noFill/>
          <a:ln>
            <a:noFill/>
          </a:ln>
        </p:spPr>
      </p:pic>
      <p:pic>
        <p:nvPicPr>
          <p:cNvPr id="735" name="Google Shape;735;p27"/>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613318" y="3278786"/>
            <a:ext cx="471300" cy="196818"/>
          </a:xfrm>
          <a:prstGeom prst="rect">
            <a:avLst/>
          </a:prstGeom>
          <a:noFill/>
          <a:ln>
            <a:noFill/>
          </a:ln>
        </p:spPr>
      </p:pic>
      <p:pic>
        <p:nvPicPr>
          <p:cNvPr id="736" name="Google Shape;736;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469556" y="3695367"/>
            <a:ext cx="553200" cy="241567"/>
          </a:xfrm>
          <a:prstGeom prst="rect">
            <a:avLst/>
          </a:prstGeom>
          <a:noFill/>
          <a:ln>
            <a:noFill/>
          </a:ln>
        </p:spPr>
      </p:pic>
      <p:pic>
        <p:nvPicPr>
          <p:cNvPr id="737" name="Google Shape;737;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720240" y="4134624"/>
            <a:ext cx="594300" cy="89140"/>
          </a:xfrm>
          <a:prstGeom prst="rect">
            <a:avLst/>
          </a:prstGeom>
          <a:noFill/>
          <a:ln>
            <a:noFill/>
          </a:ln>
        </p:spPr>
      </p:pic>
      <p:pic>
        <p:nvPicPr>
          <p:cNvPr id="738" name="Google Shape;738;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135102" y="3682254"/>
            <a:ext cx="471300" cy="267793"/>
          </a:xfrm>
          <a:prstGeom prst="rect">
            <a:avLst/>
          </a:prstGeom>
          <a:noFill/>
          <a:ln>
            <a:noFill/>
          </a:ln>
        </p:spPr>
      </p:pic>
      <p:pic>
        <p:nvPicPr>
          <p:cNvPr id="739" name="Google Shape;739;p27"/>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842033" y="3298137"/>
            <a:ext cx="614825" cy="158115"/>
          </a:xfrm>
          <a:prstGeom prst="rect">
            <a:avLst/>
          </a:prstGeom>
          <a:noFill/>
          <a:ln>
            <a:noFill/>
          </a:ln>
        </p:spPr>
      </p:pic>
      <p:pic>
        <p:nvPicPr>
          <p:cNvPr id="740" name="Google Shape;740;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855930" y="4090957"/>
            <a:ext cx="670200" cy="176473"/>
          </a:xfrm>
          <a:prstGeom prst="rect">
            <a:avLst/>
          </a:prstGeom>
          <a:noFill/>
          <a:ln>
            <a:noFill/>
          </a:ln>
        </p:spPr>
      </p:pic>
      <p:pic>
        <p:nvPicPr>
          <p:cNvPr id="741" name="Google Shape;741;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681427" y="2311203"/>
            <a:ext cx="403200" cy="251992"/>
          </a:xfrm>
          <a:prstGeom prst="rect">
            <a:avLst/>
          </a:prstGeom>
          <a:noFill/>
          <a:ln>
            <a:noFill/>
          </a:ln>
        </p:spPr>
      </p:pic>
      <p:pic>
        <p:nvPicPr>
          <p:cNvPr id="742" name="Google Shape;742;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735346" y="4079704"/>
            <a:ext cx="585300" cy="198979"/>
          </a:xfrm>
          <a:prstGeom prst="rect">
            <a:avLst/>
          </a:prstGeom>
          <a:noFill/>
          <a:ln>
            <a:noFill/>
          </a:ln>
        </p:spPr>
      </p:pic>
      <p:pic>
        <p:nvPicPr>
          <p:cNvPr id="743" name="Google Shape;743;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534447" y="3284656"/>
            <a:ext cx="804650" cy="185078"/>
          </a:xfrm>
          <a:prstGeom prst="rect">
            <a:avLst/>
          </a:prstGeom>
          <a:noFill/>
          <a:ln>
            <a:noFill/>
          </a:ln>
        </p:spPr>
      </p:pic>
      <p:pic>
        <p:nvPicPr>
          <p:cNvPr id="744" name="Google Shape;744;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173697" y="3724989"/>
            <a:ext cx="804625" cy="182323"/>
          </a:xfrm>
          <a:prstGeom prst="rect">
            <a:avLst/>
          </a:prstGeom>
          <a:noFill/>
          <a:ln>
            <a:noFill/>
          </a:ln>
        </p:spPr>
      </p:pic>
      <p:pic>
        <p:nvPicPr>
          <p:cNvPr id="745" name="Google Shape;745;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018851" y="3295653"/>
            <a:ext cx="670200" cy="163084"/>
          </a:xfrm>
          <a:prstGeom prst="rect">
            <a:avLst/>
          </a:prstGeom>
          <a:noFill/>
          <a:ln>
            <a:noFill/>
          </a:ln>
        </p:spPr>
      </p:pic>
      <p:pic>
        <p:nvPicPr>
          <p:cNvPr id="746" name="Google Shape;746;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599736" y="2875417"/>
            <a:ext cx="670200" cy="136263"/>
          </a:xfrm>
          <a:prstGeom prst="rect">
            <a:avLst/>
          </a:prstGeom>
          <a:noFill/>
          <a:ln>
            <a:noFill/>
          </a:ln>
        </p:spPr>
      </p:pic>
      <p:pic>
        <p:nvPicPr>
          <p:cNvPr id="747" name="Google Shape;747;p2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682298" y="4414165"/>
            <a:ext cx="403200" cy="346780"/>
          </a:xfrm>
          <a:prstGeom prst="rect">
            <a:avLst/>
          </a:prstGeom>
          <a:noFill/>
          <a:ln>
            <a:noFill/>
          </a:ln>
        </p:spPr>
      </p:pic>
      <p:pic>
        <p:nvPicPr>
          <p:cNvPr id="748" name="Google Shape;748;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422617" y="3703220"/>
            <a:ext cx="594300" cy="225861"/>
          </a:xfrm>
          <a:prstGeom prst="rect">
            <a:avLst/>
          </a:prstGeom>
          <a:noFill/>
          <a:ln>
            <a:noFill/>
          </a:ln>
        </p:spPr>
      </p:pic>
      <p:pic>
        <p:nvPicPr>
          <p:cNvPr id="749" name="Google Shape;749;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671836" y="3694370"/>
            <a:ext cx="594000" cy="243562"/>
          </a:xfrm>
          <a:prstGeom prst="rect">
            <a:avLst/>
          </a:prstGeom>
          <a:noFill/>
          <a:ln>
            <a:noFill/>
          </a:ln>
        </p:spPr>
      </p:pic>
      <p:pic>
        <p:nvPicPr>
          <p:cNvPr id="750" name="Google Shape;750;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379454" y="2814781"/>
            <a:ext cx="585300" cy="257536"/>
          </a:xfrm>
          <a:prstGeom prst="rect">
            <a:avLst/>
          </a:prstGeom>
          <a:noFill/>
          <a:ln>
            <a:noFill/>
          </a:ln>
        </p:spPr>
      </p:pic>
      <p:pic>
        <p:nvPicPr>
          <p:cNvPr id="751" name="Google Shape;751;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613317" y="3758963"/>
            <a:ext cx="471301" cy="114375"/>
          </a:xfrm>
          <a:prstGeom prst="rect">
            <a:avLst/>
          </a:prstGeom>
          <a:noFill/>
          <a:ln>
            <a:noFill/>
          </a:ln>
        </p:spPr>
      </p:pic>
      <p:pic>
        <p:nvPicPr>
          <p:cNvPr id="752" name="Google Shape;752;p2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642587" y="4497213"/>
            <a:ext cx="804650" cy="180684"/>
          </a:xfrm>
          <a:prstGeom prst="rect">
            <a:avLst/>
          </a:prstGeom>
          <a:noFill/>
          <a:ln>
            <a:noFill/>
          </a:ln>
        </p:spPr>
      </p:pic>
      <p:pic>
        <p:nvPicPr>
          <p:cNvPr id="753" name="Google Shape;753;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681224" y="3255592"/>
            <a:ext cx="548625" cy="243205"/>
          </a:xfrm>
          <a:prstGeom prst="rect">
            <a:avLst/>
          </a:prstGeom>
          <a:noFill/>
          <a:ln>
            <a:noFill/>
          </a:ln>
        </p:spPr>
      </p:pic>
      <p:pic>
        <p:nvPicPr>
          <p:cNvPr id="754" name="Google Shape;754;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2378" y="3288681"/>
            <a:ext cx="804650" cy="177027"/>
          </a:xfrm>
          <a:prstGeom prst="rect">
            <a:avLst/>
          </a:prstGeom>
          <a:noFill/>
          <a:ln>
            <a:noFill/>
          </a:ln>
        </p:spPr>
      </p:pic>
      <p:pic>
        <p:nvPicPr>
          <p:cNvPr id="755" name="Google Shape;755;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095967" y="3283947"/>
            <a:ext cx="766425" cy="186495"/>
          </a:xfrm>
          <a:prstGeom prst="rect">
            <a:avLst/>
          </a:prstGeom>
          <a:noFill/>
          <a:ln>
            <a:noFill/>
          </a:ln>
        </p:spPr>
      </p:pic>
      <p:pic>
        <p:nvPicPr>
          <p:cNvPr id="756" name="Google Shape;756;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659182" y="2775602"/>
            <a:ext cx="548625" cy="335893"/>
          </a:xfrm>
          <a:prstGeom prst="rect">
            <a:avLst/>
          </a:prstGeom>
          <a:noFill/>
          <a:ln>
            <a:noFill/>
          </a:ln>
        </p:spPr>
      </p:pic>
      <p:pic>
        <p:nvPicPr>
          <p:cNvPr id="757" name="Google Shape;757;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866075" y="3684244"/>
            <a:ext cx="446700" cy="263813"/>
          </a:xfrm>
          <a:prstGeom prst="rect">
            <a:avLst/>
          </a:prstGeom>
          <a:noFill/>
          <a:ln>
            <a:noFill/>
          </a:ln>
        </p:spPr>
      </p:pic>
      <p:pic>
        <p:nvPicPr>
          <p:cNvPr id="758" name="Google Shape;758;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495556" y="3208975"/>
            <a:ext cx="331975" cy="336440"/>
          </a:xfrm>
          <a:prstGeom prst="rect">
            <a:avLst/>
          </a:prstGeom>
          <a:noFill/>
          <a:ln>
            <a:noFill/>
          </a:ln>
        </p:spPr>
      </p:pic>
      <p:pic>
        <p:nvPicPr>
          <p:cNvPr id="759" name="Google Shape;759;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094619" y="3712683"/>
            <a:ext cx="614675" cy="206935"/>
          </a:xfrm>
          <a:prstGeom prst="rect">
            <a:avLst/>
          </a:prstGeom>
          <a:noFill/>
          <a:ln>
            <a:noFill/>
          </a:ln>
        </p:spPr>
      </p:pic>
      <p:pic>
        <p:nvPicPr>
          <p:cNvPr id="760" name="Google Shape;760;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403172" y="4045272"/>
            <a:ext cx="485700" cy="267843"/>
          </a:xfrm>
          <a:prstGeom prst="rect">
            <a:avLst/>
          </a:prstGeom>
          <a:noFill/>
          <a:ln>
            <a:noFill/>
          </a:ln>
        </p:spPr>
      </p:pic>
      <p:pic>
        <p:nvPicPr>
          <p:cNvPr id="761" name="Google Shape;761;p27" descr="logo_goldmansachs-300x184.png"/>
          <p:cNvPicPr preferRelativeResize="0"/>
          <p:nvPr/>
        </p:nvPicPr>
        <p:blipFill rotWithShape="1">
          <a:blip r:embed="rId53">
            <a:alphaModFix/>
          </a:blip>
          <a:srcRect/>
          <a:stretch/>
        </p:blipFill>
        <p:spPr>
          <a:xfrm>
            <a:off x="3053990" y="1428352"/>
            <a:ext cx="485700" cy="297900"/>
          </a:xfrm>
          <a:prstGeom prst="rect">
            <a:avLst/>
          </a:prstGeom>
          <a:noFill/>
          <a:ln>
            <a:noFill/>
          </a:ln>
        </p:spPr>
      </p:pic>
      <p:pic>
        <p:nvPicPr>
          <p:cNvPr id="762" name="Google Shape;762;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11966" y="1392425"/>
            <a:ext cx="414901" cy="369755"/>
          </a:xfrm>
          <a:prstGeom prst="rect">
            <a:avLst/>
          </a:prstGeom>
          <a:noFill/>
          <a:ln>
            <a:noFill/>
          </a:ln>
        </p:spPr>
      </p:pic>
      <p:pic>
        <p:nvPicPr>
          <p:cNvPr id="763" name="Google Shape;763;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269647" y="1810853"/>
            <a:ext cx="501900" cy="358512"/>
          </a:xfrm>
          <a:prstGeom prst="rect">
            <a:avLst/>
          </a:prstGeom>
          <a:noFill/>
          <a:ln>
            <a:noFill/>
          </a:ln>
        </p:spPr>
      </p:pic>
      <p:pic>
        <p:nvPicPr>
          <p:cNvPr id="764" name="Google Shape;764;p27" descr="unnamed.png"/>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151656" y="1893235"/>
            <a:ext cx="446700" cy="193747"/>
          </a:xfrm>
          <a:prstGeom prst="rect">
            <a:avLst/>
          </a:prstGeom>
          <a:noFill/>
          <a:ln>
            <a:noFill/>
          </a:ln>
        </p:spPr>
      </p:pic>
      <p:pic>
        <p:nvPicPr>
          <p:cNvPr id="765" name="Google Shape;765;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180162" y="986147"/>
            <a:ext cx="277925" cy="249817"/>
          </a:xfrm>
          <a:prstGeom prst="rect">
            <a:avLst/>
          </a:prstGeom>
          <a:noFill/>
          <a:ln>
            <a:noFill/>
          </a:ln>
        </p:spPr>
      </p:pic>
      <p:pic>
        <p:nvPicPr>
          <p:cNvPr id="766" name="Google Shape;766;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10880" y="1025603"/>
            <a:ext cx="899700" cy="170906"/>
          </a:xfrm>
          <a:prstGeom prst="rect">
            <a:avLst/>
          </a:prstGeom>
          <a:noFill/>
          <a:ln>
            <a:noFill/>
          </a:ln>
        </p:spPr>
      </p:pic>
      <p:pic>
        <p:nvPicPr>
          <p:cNvPr id="767" name="Google Shape;767;p27"/>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7681216" y="1898033"/>
            <a:ext cx="501900" cy="184151"/>
          </a:xfrm>
          <a:prstGeom prst="rect">
            <a:avLst/>
          </a:prstGeom>
          <a:noFill/>
          <a:ln>
            <a:noFill/>
          </a:ln>
        </p:spPr>
      </p:pic>
      <p:pic>
        <p:nvPicPr>
          <p:cNvPr id="768" name="Google Shape;768;p27"/>
          <p:cNvPicPr preferRelativeResize="0"/>
          <p:nvPr/>
        </p:nvPicPr>
        <p:blipFill rotWithShape="1">
          <a:blip r:embed="rId60">
            <a:alphaModFix/>
          </a:blip>
          <a:srcRect/>
          <a:stretch/>
        </p:blipFill>
        <p:spPr>
          <a:xfrm>
            <a:off x="8563225" y="1824508"/>
            <a:ext cx="540900" cy="331200"/>
          </a:xfrm>
          <a:prstGeom prst="rect">
            <a:avLst/>
          </a:prstGeom>
          <a:noFill/>
          <a:ln>
            <a:noFill/>
          </a:ln>
        </p:spPr>
      </p:pic>
      <p:pic>
        <p:nvPicPr>
          <p:cNvPr id="769" name="Google Shape;769;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911774" y="1917010"/>
            <a:ext cx="594300" cy="146198"/>
          </a:xfrm>
          <a:prstGeom prst="rect">
            <a:avLst/>
          </a:prstGeom>
          <a:noFill/>
          <a:ln>
            <a:noFill/>
          </a:ln>
        </p:spPr>
      </p:pic>
      <p:pic>
        <p:nvPicPr>
          <p:cNvPr id="770" name="Google Shape;770;p2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1029646" y="1794399"/>
            <a:ext cx="403200" cy="391418"/>
          </a:xfrm>
          <a:prstGeom prst="rect">
            <a:avLst/>
          </a:prstGeom>
          <a:noFill/>
          <a:ln>
            <a:noFill/>
          </a:ln>
        </p:spPr>
      </p:pic>
      <p:pic>
        <p:nvPicPr>
          <p:cNvPr id="771" name="Google Shape;771;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2525039" y="1827179"/>
            <a:ext cx="364500" cy="325859"/>
          </a:xfrm>
          <a:prstGeom prst="rect">
            <a:avLst/>
          </a:prstGeom>
          <a:noFill/>
          <a:ln>
            <a:noFill/>
          </a:ln>
        </p:spPr>
      </p:pic>
      <p:pic>
        <p:nvPicPr>
          <p:cNvPr id="772" name="Google Shape;772;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553851" y="2356679"/>
            <a:ext cx="804648" cy="161041"/>
          </a:xfrm>
          <a:prstGeom prst="rect">
            <a:avLst/>
          </a:prstGeom>
          <a:noFill/>
          <a:ln>
            <a:noFill/>
          </a:ln>
        </p:spPr>
      </p:pic>
      <p:pic>
        <p:nvPicPr>
          <p:cNvPr id="773" name="Google Shape;773;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92385" y="2367182"/>
            <a:ext cx="728699" cy="140034"/>
          </a:xfrm>
          <a:prstGeom prst="rect">
            <a:avLst/>
          </a:prstGeom>
          <a:noFill/>
          <a:ln>
            <a:noFill/>
          </a:ln>
        </p:spPr>
      </p:pic>
      <p:pic>
        <p:nvPicPr>
          <p:cNvPr id="774" name="Google Shape;774;p27"/>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4468" y="2257050"/>
            <a:ext cx="355150" cy="360298"/>
          </a:xfrm>
          <a:prstGeom prst="rect">
            <a:avLst/>
          </a:prstGeom>
          <a:noFill/>
          <a:ln>
            <a:noFill/>
          </a:ln>
        </p:spPr>
      </p:pic>
      <p:pic>
        <p:nvPicPr>
          <p:cNvPr id="775" name="Google Shape;775;p27"/>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74867" y="1496588"/>
            <a:ext cx="471300" cy="161429"/>
          </a:xfrm>
          <a:prstGeom prst="rect">
            <a:avLst/>
          </a:prstGeom>
          <a:noFill/>
          <a:ln>
            <a:noFill/>
          </a:ln>
        </p:spPr>
      </p:pic>
      <p:pic>
        <p:nvPicPr>
          <p:cNvPr id="776" name="Google Shape;776;p27"/>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8279973" y="996532"/>
            <a:ext cx="804650" cy="229047"/>
          </a:xfrm>
          <a:prstGeom prst="rect">
            <a:avLst/>
          </a:prstGeom>
          <a:noFill/>
          <a:ln>
            <a:noFill/>
          </a:ln>
        </p:spPr>
      </p:pic>
      <p:pic>
        <p:nvPicPr>
          <p:cNvPr id="777" name="Google Shape;777;p27"/>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074613" y="1507093"/>
            <a:ext cx="540775" cy="140417"/>
          </a:xfrm>
          <a:prstGeom prst="rect">
            <a:avLst/>
          </a:prstGeom>
          <a:noFill/>
          <a:ln>
            <a:noFill/>
          </a:ln>
        </p:spPr>
      </p:pic>
      <p:pic>
        <p:nvPicPr>
          <p:cNvPr id="778" name="Google Shape;778;p27"/>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7810887" y="1500495"/>
            <a:ext cx="501900" cy="153613"/>
          </a:xfrm>
          <a:prstGeom prst="rect">
            <a:avLst/>
          </a:prstGeom>
          <a:noFill/>
          <a:ln>
            <a:noFill/>
          </a:ln>
        </p:spPr>
      </p:pic>
      <p:pic>
        <p:nvPicPr>
          <p:cNvPr id="779" name="Google Shape;779;p27"/>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1812955" y="1826580"/>
            <a:ext cx="331975" cy="327057"/>
          </a:xfrm>
          <a:prstGeom prst="rect">
            <a:avLst/>
          </a:prstGeom>
          <a:noFill/>
          <a:ln>
            <a:noFill/>
          </a:ln>
        </p:spPr>
      </p:pic>
      <p:pic>
        <p:nvPicPr>
          <p:cNvPr id="780" name="Google Shape;780;p2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578587" y="1454731"/>
            <a:ext cx="540775" cy="245141"/>
          </a:xfrm>
          <a:prstGeom prst="rect">
            <a:avLst/>
          </a:prstGeom>
          <a:noFill/>
          <a:ln>
            <a:noFill/>
          </a:ln>
        </p:spPr>
      </p:pic>
      <p:pic>
        <p:nvPicPr>
          <p:cNvPr id="781" name="Google Shape;781;p2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492667" y="1450250"/>
            <a:ext cx="414900" cy="254104"/>
          </a:xfrm>
          <a:prstGeom prst="rect">
            <a:avLst/>
          </a:prstGeom>
          <a:noFill/>
          <a:ln>
            <a:noFill/>
          </a:ln>
        </p:spPr>
      </p:pic>
      <p:pic>
        <p:nvPicPr>
          <p:cNvPr id="782" name="Google Shape;782;p2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552733" y="2352334"/>
            <a:ext cx="471300" cy="169730"/>
          </a:xfrm>
          <a:prstGeom prst="rect">
            <a:avLst/>
          </a:prstGeom>
          <a:noFill/>
          <a:ln>
            <a:noFill/>
          </a:ln>
        </p:spPr>
      </p:pic>
      <p:pic>
        <p:nvPicPr>
          <p:cNvPr id="783" name="Google Shape;783;p2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343966" y="1010146"/>
            <a:ext cx="766425" cy="201819"/>
          </a:xfrm>
          <a:prstGeom prst="rect">
            <a:avLst/>
          </a:prstGeom>
          <a:noFill/>
          <a:ln>
            <a:noFill/>
          </a:ln>
        </p:spPr>
      </p:pic>
      <p:pic>
        <p:nvPicPr>
          <p:cNvPr id="784" name="Google Shape;784;p27"/>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386307" y="953476"/>
            <a:ext cx="355150" cy="315159"/>
          </a:xfrm>
          <a:prstGeom prst="rect">
            <a:avLst/>
          </a:prstGeom>
          <a:noFill/>
          <a:ln>
            <a:noFill/>
          </a:ln>
        </p:spPr>
      </p:pic>
      <p:pic>
        <p:nvPicPr>
          <p:cNvPr id="785" name="Google Shape;785;p27"/>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4892767" y="2240140"/>
            <a:ext cx="355150" cy="394119"/>
          </a:xfrm>
          <a:prstGeom prst="rect">
            <a:avLst/>
          </a:prstGeom>
          <a:noFill/>
          <a:ln>
            <a:noFill/>
          </a:ln>
        </p:spPr>
      </p:pic>
      <p:pic>
        <p:nvPicPr>
          <p:cNvPr id="786" name="Google Shape;786;p27"/>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5480684" y="2321269"/>
            <a:ext cx="585300" cy="231860"/>
          </a:xfrm>
          <a:prstGeom prst="rect">
            <a:avLst/>
          </a:prstGeom>
          <a:noFill/>
          <a:ln>
            <a:noFill/>
          </a:ln>
        </p:spPr>
      </p:pic>
      <p:pic>
        <p:nvPicPr>
          <p:cNvPr id="787" name="Google Shape;787;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426439" y="1509697"/>
            <a:ext cx="614675" cy="135211"/>
          </a:xfrm>
          <a:prstGeom prst="rect">
            <a:avLst/>
          </a:prstGeom>
          <a:noFill/>
          <a:ln>
            <a:noFill/>
          </a:ln>
        </p:spPr>
      </p:pic>
      <p:pic>
        <p:nvPicPr>
          <p:cNvPr id="788" name="Google Shape;788;p27"/>
          <p:cNvPicPr preferRelativeResize="0"/>
          <p:nvPr/>
        </p:nvPicPr>
        <p:blipFill rotWithShape="1">
          <a:blip r:embed="rId80" cstate="print">
            <a:alphaModFix/>
            <a:extLst>
              <a:ext uri="{28A0092B-C50C-407E-A947-70E740481C1C}">
                <a14:useLocalDpi xmlns:a14="http://schemas.microsoft.com/office/drawing/2010/main"/>
              </a:ext>
            </a:extLst>
          </a:blip>
          <a:srcRect t="-8774" b="-12247"/>
          <a:stretch/>
        </p:blipFill>
        <p:spPr>
          <a:xfrm>
            <a:off x="7072293" y="2239972"/>
            <a:ext cx="414900" cy="394454"/>
          </a:xfrm>
          <a:prstGeom prst="rect">
            <a:avLst/>
          </a:prstGeom>
          <a:noFill/>
          <a:ln>
            <a:noFill/>
          </a:ln>
        </p:spPr>
      </p:pic>
      <p:pic>
        <p:nvPicPr>
          <p:cNvPr id="789" name="Google Shape;789;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719960" y="2354701"/>
            <a:ext cx="728700" cy="164996"/>
          </a:xfrm>
          <a:prstGeom prst="rect">
            <a:avLst/>
          </a:prstGeom>
          <a:noFill/>
          <a:ln>
            <a:noFill/>
          </a:ln>
        </p:spPr>
      </p:pic>
      <p:pic>
        <p:nvPicPr>
          <p:cNvPr id="790" name="Google Shape;790;p27"/>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6298751" y="2277316"/>
            <a:ext cx="540775" cy="319767"/>
          </a:xfrm>
          <a:prstGeom prst="rect">
            <a:avLst/>
          </a:prstGeom>
          <a:noFill/>
          <a:ln>
            <a:noFill/>
          </a:ln>
        </p:spPr>
      </p:pic>
      <p:pic>
        <p:nvPicPr>
          <p:cNvPr id="791" name="Google Shape;791;p2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805489" y="1407656"/>
            <a:ext cx="355150" cy="339293"/>
          </a:xfrm>
          <a:prstGeom prst="rect">
            <a:avLst/>
          </a:prstGeom>
          <a:noFill/>
          <a:ln>
            <a:noFill/>
          </a:ln>
        </p:spPr>
      </p:pic>
      <p:pic>
        <p:nvPicPr>
          <p:cNvPr id="792" name="Google Shape;792;p27"/>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55538" y="1909612"/>
            <a:ext cx="594000" cy="160994"/>
          </a:xfrm>
          <a:prstGeom prst="rect">
            <a:avLst/>
          </a:prstGeom>
          <a:noFill/>
          <a:ln>
            <a:noFill/>
          </a:ln>
        </p:spPr>
      </p:pic>
      <p:pic>
        <p:nvPicPr>
          <p:cNvPr id="793" name="Google Shape;793;p2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881188" y="1484356"/>
            <a:ext cx="663900" cy="185892"/>
          </a:xfrm>
          <a:prstGeom prst="rect">
            <a:avLst/>
          </a:prstGeom>
          <a:noFill/>
          <a:ln>
            <a:noFill/>
          </a:ln>
        </p:spPr>
      </p:pic>
      <p:pic>
        <p:nvPicPr>
          <p:cNvPr id="794" name="Google Shape;794;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412596" y="1030867"/>
            <a:ext cx="594000" cy="160376"/>
          </a:xfrm>
          <a:prstGeom prst="rect">
            <a:avLst/>
          </a:prstGeom>
          <a:noFill/>
          <a:ln>
            <a:noFill/>
          </a:ln>
        </p:spPr>
      </p:pic>
      <p:pic>
        <p:nvPicPr>
          <p:cNvPr id="795" name="Google Shape;795;p2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886182" y="1863038"/>
            <a:ext cx="414925" cy="254142"/>
          </a:xfrm>
          <a:prstGeom prst="rect">
            <a:avLst/>
          </a:prstGeom>
          <a:noFill/>
          <a:ln>
            <a:noFill/>
          </a:ln>
        </p:spPr>
      </p:pic>
      <p:pic>
        <p:nvPicPr>
          <p:cNvPr id="796" name="Google Shape;796;p2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173366" y="1491606"/>
            <a:ext cx="614824" cy="171393"/>
          </a:xfrm>
          <a:prstGeom prst="rect">
            <a:avLst/>
          </a:prstGeom>
          <a:noFill/>
          <a:ln>
            <a:noFill/>
          </a:ln>
        </p:spPr>
      </p:pic>
      <p:pic>
        <p:nvPicPr>
          <p:cNvPr id="797" name="Google Shape;797;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256800" y="2295231"/>
            <a:ext cx="403200" cy="283936"/>
          </a:xfrm>
          <a:prstGeom prst="rect">
            <a:avLst/>
          </a:prstGeom>
          <a:noFill/>
          <a:ln>
            <a:noFill/>
          </a:ln>
        </p:spPr>
      </p:pic>
      <p:pic>
        <p:nvPicPr>
          <p:cNvPr id="798" name="Google Shape;798;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960584" y="1019093"/>
            <a:ext cx="766419" cy="183925"/>
          </a:xfrm>
          <a:prstGeom prst="rect">
            <a:avLst/>
          </a:prstGeom>
          <a:noFill/>
          <a:ln>
            <a:noFill/>
          </a:ln>
        </p:spPr>
      </p:pic>
      <p:pic>
        <p:nvPicPr>
          <p:cNvPr id="799" name="Google Shape;799;p2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176177" y="995264"/>
            <a:ext cx="614825" cy="231584"/>
          </a:xfrm>
          <a:prstGeom prst="rect">
            <a:avLst/>
          </a:prstGeom>
          <a:noFill/>
          <a:ln>
            <a:noFill/>
          </a:ln>
        </p:spPr>
      </p:pic>
      <p:pic>
        <p:nvPicPr>
          <p:cNvPr id="800" name="Google Shape;800;p2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6896585" y="972156"/>
            <a:ext cx="277800" cy="277800"/>
          </a:xfrm>
          <a:prstGeom prst="rect">
            <a:avLst/>
          </a:prstGeom>
          <a:noFill/>
          <a:ln>
            <a:noFill/>
          </a:ln>
        </p:spPr>
      </p:pic>
      <p:pic>
        <p:nvPicPr>
          <p:cNvPr id="801" name="Google Shape;801;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627669" y="1043419"/>
            <a:ext cx="614825" cy="135274"/>
          </a:xfrm>
          <a:prstGeom prst="rect">
            <a:avLst/>
          </a:prstGeom>
          <a:noFill/>
          <a:ln>
            <a:noFill/>
          </a:ln>
        </p:spPr>
      </p:pic>
      <p:pic>
        <p:nvPicPr>
          <p:cNvPr id="802" name="Google Shape;802;p27" descr="Nirmata.png"/>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5734292" y="4520433"/>
            <a:ext cx="663899" cy="134244"/>
          </a:xfrm>
          <a:prstGeom prst="rect">
            <a:avLst/>
          </a:prstGeom>
          <a:noFill/>
          <a:ln>
            <a:noFill/>
          </a:ln>
        </p:spPr>
      </p:pic>
      <p:pic>
        <p:nvPicPr>
          <p:cNvPr id="803" name="Google Shape;803;p27"/>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6633252" y="4527600"/>
            <a:ext cx="540775" cy="119912"/>
          </a:xfrm>
          <a:prstGeom prst="rect">
            <a:avLst/>
          </a:prstGeom>
          <a:noFill/>
          <a:ln>
            <a:noFill/>
          </a:ln>
        </p:spPr>
      </p:pic>
      <p:pic>
        <p:nvPicPr>
          <p:cNvPr id="804" name="Google Shape;804;p2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539544" y="4450740"/>
            <a:ext cx="446700" cy="273631"/>
          </a:xfrm>
          <a:prstGeom prst="rect">
            <a:avLst/>
          </a:prstGeom>
          <a:noFill/>
          <a:ln>
            <a:noFill/>
          </a:ln>
        </p:spPr>
      </p:pic>
      <p:pic>
        <p:nvPicPr>
          <p:cNvPr id="805" name="Google Shape;805;p2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409089" y="4520794"/>
            <a:ext cx="899700" cy="133522"/>
          </a:xfrm>
          <a:prstGeom prst="rect">
            <a:avLst/>
          </a:prstGeom>
          <a:noFill/>
          <a:ln>
            <a:noFill/>
          </a:ln>
        </p:spPr>
      </p:pic>
      <p:pic>
        <p:nvPicPr>
          <p:cNvPr id="806" name="Google Shape;806;p27"/>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3901283" y="4436668"/>
            <a:ext cx="403200" cy="301776"/>
          </a:xfrm>
          <a:prstGeom prst="rect">
            <a:avLst/>
          </a:prstGeom>
          <a:noFill/>
          <a:ln>
            <a:noFill/>
          </a:ln>
        </p:spPr>
      </p:pic>
      <p:pic>
        <p:nvPicPr>
          <p:cNvPr id="807" name="Google Shape;807;p27"/>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8543850" y="4503759"/>
            <a:ext cx="540775" cy="167593"/>
          </a:xfrm>
          <a:prstGeom prst="rect">
            <a:avLst/>
          </a:prstGeom>
          <a:noFill/>
          <a:ln>
            <a:noFill/>
          </a:ln>
        </p:spPr>
      </p:pic>
      <p:pic>
        <p:nvPicPr>
          <p:cNvPr id="808" name="Google Shape;808;p2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911039" y="906973"/>
            <a:ext cx="331975" cy="408166"/>
          </a:xfrm>
          <a:prstGeom prst="rect">
            <a:avLst/>
          </a:prstGeom>
          <a:noFill/>
          <a:ln>
            <a:noFill/>
          </a:ln>
        </p:spPr>
      </p:pic>
      <p:pic>
        <p:nvPicPr>
          <p:cNvPr id="809" name="Google Shape;809;p2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179536" y="3625555"/>
            <a:ext cx="277000" cy="381191"/>
          </a:xfrm>
          <a:prstGeom prst="rect">
            <a:avLst/>
          </a:prstGeom>
          <a:noFill/>
          <a:ln>
            <a:noFill/>
          </a:ln>
        </p:spPr>
      </p:pic>
      <p:pic>
        <p:nvPicPr>
          <p:cNvPr id="810" name="Google Shape;810;p2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56675" y="4120917"/>
            <a:ext cx="635700" cy="116552"/>
          </a:xfrm>
          <a:prstGeom prst="rect">
            <a:avLst/>
          </a:prstGeom>
          <a:noFill/>
          <a:ln>
            <a:noFill/>
          </a:ln>
        </p:spPr>
      </p:pic>
      <p:pic>
        <p:nvPicPr>
          <p:cNvPr id="811" name="Google Shape;811;p2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978465" y="1918193"/>
            <a:ext cx="553200" cy="143830"/>
          </a:xfrm>
          <a:prstGeom prst="rect">
            <a:avLst/>
          </a:prstGeom>
          <a:noFill/>
          <a:ln>
            <a:noFill/>
          </a:ln>
        </p:spPr>
      </p:pic>
      <p:pic>
        <p:nvPicPr>
          <p:cNvPr id="812" name="Google Shape;812;p2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763183" y="3750585"/>
            <a:ext cx="614675" cy="131131"/>
          </a:xfrm>
          <a:prstGeom prst="rect">
            <a:avLst/>
          </a:prstGeom>
          <a:noFill/>
          <a:ln>
            <a:noFill/>
          </a:ln>
        </p:spPr>
      </p:pic>
      <p:pic>
        <p:nvPicPr>
          <p:cNvPr id="813" name="Google Shape;813;p27"/>
          <p:cNvPicPr preferRelativeResize="0"/>
          <p:nvPr/>
        </p:nvPicPr>
        <p:blipFill rotWithShape="1">
          <a:blip r:embed="rId105" cstate="print">
            <a:alphaModFix/>
            <a:extLst>
              <a:ext uri="{28A0092B-C50C-407E-A947-70E740481C1C}">
                <a14:useLocalDpi xmlns:a14="http://schemas.microsoft.com/office/drawing/2010/main"/>
              </a:ext>
            </a:extLst>
          </a:blip>
          <a:srcRect t="31696" b="29508"/>
          <a:stretch/>
        </p:blipFill>
        <p:spPr>
          <a:xfrm>
            <a:off x="2591267" y="2350663"/>
            <a:ext cx="728700" cy="173073"/>
          </a:xfrm>
          <a:prstGeom prst="rect">
            <a:avLst/>
          </a:prstGeom>
          <a:noFill/>
          <a:ln>
            <a:noFill/>
          </a:ln>
        </p:spPr>
      </p:pic>
      <p:pic>
        <p:nvPicPr>
          <p:cNvPr id="814" name="Google Shape;814;p2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584872" y="2863077"/>
            <a:ext cx="766400" cy="160944"/>
          </a:xfrm>
          <a:prstGeom prst="rect">
            <a:avLst/>
          </a:prstGeom>
          <a:noFill/>
          <a:ln>
            <a:noFill/>
          </a:ln>
        </p:spPr>
      </p:pic>
      <p:pic>
        <p:nvPicPr>
          <p:cNvPr id="815" name="Google Shape;815;p2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412076" y="1056071"/>
            <a:ext cx="804650" cy="109970"/>
          </a:xfrm>
          <a:prstGeom prst="rect">
            <a:avLst/>
          </a:prstGeom>
          <a:noFill/>
          <a:ln>
            <a:noFill/>
          </a:ln>
        </p:spPr>
      </p:pic>
      <p:pic>
        <p:nvPicPr>
          <p:cNvPr id="816" name="Google Shape;816;p2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221305" y="4407863"/>
            <a:ext cx="277925" cy="359386"/>
          </a:xfrm>
          <a:prstGeom prst="rect">
            <a:avLst/>
          </a:prstGeom>
          <a:noFill/>
          <a:ln>
            <a:noFill/>
          </a:ln>
        </p:spPr>
      </p:pic>
      <p:pic>
        <p:nvPicPr>
          <p:cNvPr id="817" name="Google Shape;817;p2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5306913" y="1423659"/>
            <a:ext cx="501900" cy="307286"/>
          </a:xfrm>
          <a:prstGeom prst="rect">
            <a:avLst/>
          </a:prstGeom>
          <a:noFill/>
          <a:ln>
            <a:noFill/>
          </a:ln>
        </p:spPr>
      </p:pic>
      <p:pic>
        <p:nvPicPr>
          <p:cNvPr id="818" name="Google Shape;818;p2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534639" y="3675499"/>
            <a:ext cx="403200" cy="281303"/>
          </a:xfrm>
          <a:prstGeom prst="rect">
            <a:avLst/>
          </a:prstGeom>
          <a:noFill/>
          <a:ln>
            <a:noFill/>
          </a:ln>
        </p:spPr>
      </p:pic>
    </p:spTree>
    <p:extLst>
      <p:ext uri="{BB962C8B-B14F-4D97-AF65-F5344CB8AC3E}">
        <p14:creationId xmlns:p14="http://schemas.microsoft.com/office/powerpoint/2010/main" val="1631354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143" name="Google Shape;143;p34"/>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144" name="Google Shape;144;p34"/>
          <p:cNvSpPr txBox="1"/>
          <p:nvPr/>
        </p:nvSpPr>
        <p:spPr>
          <a:xfrm>
            <a:off x="-211019" y="3390902"/>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endParaRPr dirty="0">
              <a:solidFill>
                <a:schemeClr val="dk2"/>
              </a:solidFill>
            </a:endParaRPr>
          </a:p>
        </p:txBody>
      </p:sp>
      <p:sp>
        <p:nvSpPr>
          <p:cNvPr id="145" name="Google Shape;145;p34"/>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孵化中</a:t>
            </a:r>
            <a:endParaRPr sz="1300" b="1" dirty="0"/>
          </a:p>
        </p:txBody>
      </p:sp>
      <p:cxnSp>
        <p:nvCxnSpPr>
          <p:cNvPr id="146" name="Google Shape;146;p34"/>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148" name="Google Shape;148;p34"/>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149" name="Google Shape;149;p34"/>
          <p:cNvGrpSpPr/>
          <p:nvPr/>
        </p:nvGrpSpPr>
        <p:grpSpPr>
          <a:xfrm>
            <a:off x="2918667" y="2647446"/>
            <a:ext cx="779700" cy="780588"/>
            <a:chOff x="6484238" y="2647446"/>
            <a:chExt cx="779700" cy="780588"/>
          </a:xfrm>
        </p:grpSpPr>
        <p:sp>
          <p:nvSpPr>
            <p:cNvPr id="150" name="Google Shape;150;p34"/>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服务规范</a:t>
              </a:r>
              <a:endParaRPr sz="700" dirty="0"/>
            </a:p>
          </p:txBody>
        </p:sp>
        <p:pic>
          <p:nvPicPr>
            <p:cNvPr id="151" name="Google Shape;151;p3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152" name="Google Shape;152;p34"/>
          <p:cNvGrpSpPr/>
          <p:nvPr/>
        </p:nvGrpSpPr>
        <p:grpSpPr>
          <a:xfrm>
            <a:off x="4577538" y="2638109"/>
            <a:ext cx="740700" cy="772225"/>
            <a:chOff x="8347013" y="2638109"/>
            <a:chExt cx="740700" cy="772225"/>
          </a:xfrm>
        </p:grpSpPr>
        <p:pic>
          <p:nvPicPr>
            <p:cNvPr id="153" name="Google Shape;153;p3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154" name="Google Shape;154;p34"/>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p>
          </p:txBody>
        </p:sp>
      </p:grpSp>
      <p:grpSp>
        <p:nvGrpSpPr>
          <p:cNvPr id="155" name="Google Shape;155;p34"/>
          <p:cNvGrpSpPr/>
          <p:nvPr/>
        </p:nvGrpSpPr>
        <p:grpSpPr>
          <a:xfrm>
            <a:off x="-85937" y="2630208"/>
            <a:ext cx="1120200" cy="796867"/>
            <a:chOff x="-26975" y="2636258"/>
            <a:chExt cx="1120200" cy="796867"/>
          </a:xfrm>
        </p:grpSpPr>
        <p:sp>
          <p:nvSpPr>
            <p:cNvPr id="156" name="Google Shape;156;p34"/>
            <p:cNvSpPr txBox="1"/>
            <p:nvPr/>
          </p:nvSpPr>
          <p:spPr>
            <a:xfrm>
              <a:off x="-2697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服务发现</a:t>
              </a:r>
              <a:endParaRPr sz="900" dirty="0"/>
            </a:p>
          </p:txBody>
        </p:sp>
        <p:pic>
          <p:nvPicPr>
            <p:cNvPr id="157" name="Google Shape;157;p3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925" y="2636258"/>
              <a:ext cx="766400" cy="582775"/>
            </a:xfrm>
            <a:prstGeom prst="rect">
              <a:avLst/>
            </a:prstGeom>
            <a:noFill/>
            <a:ln>
              <a:noFill/>
            </a:ln>
          </p:spPr>
        </p:pic>
      </p:grpSp>
      <p:cxnSp>
        <p:nvCxnSpPr>
          <p:cNvPr id="158" name="Google Shape;158;p34"/>
          <p:cNvCxnSpPr/>
          <p:nvPr/>
        </p:nvCxnSpPr>
        <p:spPr>
          <a:xfrm>
            <a:off x="28045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159" name="Google Shape;159;p34"/>
          <p:cNvSpPr txBox="1"/>
          <p:nvPr/>
        </p:nvSpPr>
        <p:spPr>
          <a:xfrm>
            <a:off x="936111"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已毕业项目</a:t>
            </a:r>
            <a:endParaRPr lang="zh-CN" altLang="en-US" sz="1300" b="1" dirty="0"/>
          </a:p>
        </p:txBody>
      </p:sp>
      <p:grpSp>
        <p:nvGrpSpPr>
          <p:cNvPr id="160" name="Google Shape;160;p34"/>
          <p:cNvGrpSpPr/>
          <p:nvPr/>
        </p:nvGrpSpPr>
        <p:grpSpPr>
          <a:xfrm>
            <a:off x="3727595" y="2657989"/>
            <a:ext cx="883800" cy="943745"/>
            <a:chOff x="7256190" y="2657989"/>
            <a:chExt cx="883800" cy="943745"/>
          </a:xfrm>
        </p:grpSpPr>
        <p:pic>
          <p:nvPicPr>
            <p:cNvPr id="161" name="Google Shape;161;p3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162" name="Google Shape;162;p34"/>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软件包管理</a:t>
              </a:r>
              <a:endParaRPr sz="700" dirty="0"/>
            </a:p>
          </p:txBody>
        </p:sp>
      </p:grpSp>
      <p:grpSp>
        <p:nvGrpSpPr>
          <p:cNvPr id="163" name="Google Shape;163;p34"/>
          <p:cNvGrpSpPr/>
          <p:nvPr/>
        </p:nvGrpSpPr>
        <p:grpSpPr>
          <a:xfrm>
            <a:off x="2745117" y="1804654"/>
            <a:ext cx="1126800" cy="904072"/>
            <a:chOff x="1650497" y="1804654"/>
            <a:chExt cx="1126800" cy="904072"/>
          </a:xfrm>
        </p:grpSpPr>
        <p:sp>
          <p:nvSpPr>
            <p:cNvPr id="164" name="Google Shape;164;p34"/>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sz="700" dirty="0">
                  <a:solidFill>
                    <a:srgbClr val="606060"/>
                  </a:solidFill>
                  <a:highlight>
                    <a:srgbClr val="FFFFFF"/>
                  </a:highlight>
                </a:rPr>
                <a:t>API</a:t>
              </a:r>
              <a:endParaRPr sz="700" dirty="0"/>
            </a:p>
          </p:txBody>
        </p:sp>
        <p:pic>
          <p:nvPicPr>
            <p:cNvPr id="165" name="Google Shape;165;p3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166" name="Google Shape;166;p34"/>
          <p:cNvGrpSpPr/>
          <p:nvPr/>
        </p:nvGrpSpPr>
        <p:grpSpPr>
          <a:xfrm>
            <a:off x="8158617" y="1908108"/>
            <a:ext cx="1120200" cy="656226"/>
            <a:chOff x="5348263" y="2822508"/>
            <a:chExt cx="1120200" cy="656226"/>
          </a:xfrm>
        </p:grpSpPr>
        <p:sp>
          <p:nvSpPr>
            <p:cNvPr id="167" name="Google Shape;167;p34"/>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168" name="Google Shape;168;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169" name="Google Shape;169;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129428" y="3742036"/>
            <a:ext cx="822960" cy="502006"/>
          </a:xfrm>
          <a:prstGeom prst="rect">
            <a:avLst/>
          </a:prstGeom>
          <a:noFill/>
          <a:ln>
            <a:noFill/>
          </a:ln>
        </p:spPr>
      </p:pic>
      <p:pic>
        <p:nvPicPr>
          <p:cNvPr id="170" name="Google Shape;170;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900167" y="3742036"/>
            <a:ext cx="822960" cy="502006"/>
          </a:xfrm>
          <a:prstGeom prst="rect">
            <a:avLst/>
          </a:prstGeom>
          <a:noFill/>
          <a:ln>
            <a:noFill/>
          </a:ln>
        </p:spPr>
      </p:pic>
      <p:pic>
        <p:nvPicPr>
          <p:cNvPr id="171" name="Google Shape;171;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981294" y="3742036"/>
            <a:ext cx="822960" cy="502006"/>
          </a:xfrm>
          <a:prstGeom prst="rect">
            <a:avLst/>
          </a:prstGeom>
          <a:noFill/>
          <a:ln>
            <a:noFill/>
          </a:ln>
        </p:spPr>
      </p:pic>
      <p:pic>
        <p:nvPicPr>
          <p:cNvPr id="172" name="Google Shape;172;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062420" y="3742036"/>
            <a:ext cx="822960" cy="502006"/>
          </a:xfrm>
          <a:prstGeom prst="rect">
            <a:avLst/>
          </a:prstGeom>
          <a:noFill/>
          <a:ln>
            <a:noFill/>
          </a:ln>
        </p:spPr>
      </p:pic>
      <p:pic>
        <p:nvPicPr>
          <p:cNvPr id="173" name="Google Shape;173;p3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143547" y="3742036"/>
            <a:ext cx="822960" cy="502006"/>
          </a:xfrm>
          <a:prstGeom prst="rect">
            <a:avLst/>
          </a:prstGeom>
          <a:noFill/>
          <a:ln>
            <a:noFill/>
          </a:ln>
        </p:spPr>
      </p:pic>
      <p:grpSp>
        <p:nvGrpSpPr>
          <p:cNvPr id="174" name="Google Shape;174;p34"/>
          <p:cNvGrpSpPr/>
          <p:nvPr/>
        </p:nvGrpSpPr>
        <p:grpSpPr>
          <a:xfrm>
            <a:off x="5200145" y="1709966"/>
            <a:ext cx="1007700" cy="1151160"/>
            <a:chOff x="8217250" y="1709966"/>
            <a:chExt cx="1007700" cy="1151160"/>
          </a:xfrm>
        </p:grpSpPr>
        <p:sp>
          <p:nvSpPr>
            <p:cNvPr id="175" name="Google Shape;175;p34"/>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176" name="Google Shape;176;p34"/>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177" name="Google Shape;177;p34"/>
          <p:cNvGrpSpPr/>
          <p:nvPr/>
        </p:nvGrpSpPr>
        <p:grpSpPr>
          <a:xfrm>
            <a:off x="5986252" y="1772918"/>
            <a:ext cx="1126800" cy="964579"/>
            <a:chOff x="1667824" y="2636255"/>
            <a:chExt cx="1126800" cy="964579"/>
          </a:xfrm>
        </p:grpSpPr>
        <p:sp>
          <p:nvSpPr>
            <p:cNvPr id="178" name="Google Shape;178;p34"/>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179" name="Google Shape;179;p3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180" name="Google Shape;180;p34"/>
          <p:cNvGrpSpPr/>
          <p:nvPr/>
        </p:nvGrpSpPr>
        <p:grpSpPr>
          <a:xfrm>
            <a:off x="6891459" y="1804638"/>
            <a:ext cx="691800" cy="874258"/>
            <a:chOff x="2871385" y="2650976"/>
            <a:chExt cx="691800" cy="874258"/>
          </a:xfrm>
        </p:grpSpPr>
        <p:sp>
          <p:nvSpPr>
            <p:cNvPr id="181" name="Google Shape;181;p34"/>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182" name="Google Shape;182;p3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pic>
        <p:nvPicPr>
          <p:cNvPr id="183" name="Google Shape;183;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224673" y="3742036"/>
            <a:ext cx="822960" cy="502006"/>
          </a:xfrm>
          <a:prstGeom prst="rect">
            <a:avLst/>
          </a:prstGeom>
          <a:noFill/>
          <a:ln>
            <a:noFill/>
          </a:ln>
        </p:spPr>
      </p:pic>
      <p:pic>
        <p:nvPicPr>
          <p:cNvPr id="184" name="Google Shape;184;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305800" y="3742036"/>
            <a:ext cx="822960" cy="502006"/>
          </a:xfrm>
          <a:prstGeom prst="rect">
            <a:avLst/>
          </a:prstGeom>
          <a:noFill/>
          <a:ln>
            <a:noFill/>
          </a:ln>
        </p:spPr>
      </p:pic>
      <p:pic>
        <p:nvPicPr>
          <p:cNvPr id="185" name="Google Shape;185;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3838" y="4322963"/>
            <a:ext cx="822960" cy="506437"/>
          </a:xfrm>
          <a:prstGeom prst="rect">
            <a:avLst/>
          </a:prstGeom>
          <a:noFill/>
          <a:ln>
            <a:noFill/>
          </a:ln>
        </p:spPr>
      </p:pic>
      <p:grpSp>
        <p:nvGrpSpPr>
          <p:cNvPr id="186" name="Google Shape;186;p34"/>
          <p:cNvGrpSpPr/>
          <p:nvPr/>
        </p:nvGrpSpPr>
        <p:grpSpPr>
          <a:xfrm>
            <a:off x="4474038" y="1747073"/>
            <a:ext cx="947700" cy="863852"/>
            <a:chOff x="6234350" y="1747073"/>
            <a:chExt cx="947700" cy="863852"/>
          </a:xfrm>
        </p:grpSpPr>
        <p:sp>
          <p:nvSpPr>
            <p:cNvPr id="187" name="Google Shape;187;p34"/>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API</a:t>
              </a:r>
              <a:endParaRPr sz="700" dirty="0"/>
            </a:p>
          </p:txBody>
        </p:sp>
        <p:pic>
          <p:nvPicPr>
            <p:cNvPr id="188" name="Google Shape;188;p34"/>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pic>
        <p:nvPicPr>
          <p:cNvPr id="189" name="Google Shape;189;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85333" y="4325178"/>
            <a:ext cx="822960" cy="502006"/>
          </a:xfrm>
          <a:prstGeom prst="rect">
            <a:avLst/>
          </a:prstGeom>
          <a:noFill/>
          <a:ln>
            <a:noFill/>
          </a:ln>
        </p:spPr>
      </p:pic>
      <p:pic>
        <p:nvPicPr>
          <p:cNvPr id="190" name="Google Shape;190;p3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116828" y="4325178"/>
            <a:ext cx="822960" cy="502006"/>
          </a:xfrm>
          <a:prstGeom prst="rect">
            <a:avLst/>
          </a:prstGeom>
          <a:noFill/>
          <a:ln>
            <a:noFill/>
          </a:ln>
        </p:spPr>
      </p:pic>
      <p:pic>
        <p:nvPicPr>
          <p:cNvPr id="191" name="Google Shape;191;p3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148323" y="4325178"/>
            <a:ext cx="822960" cy="502006"/>
          </a:xfrm>
          <a:prstGeom prst="rect">
            <a:avLst/>
          </a:prstGeom>
          <a:noFill/>
          <a:ln>
            <a:noFill/>
          </a:ln>
        </p:spPr>
      </p:pic>
      <p:pic>
        <p:nvPicPr>
          <p:cNvPr id="192" name="Google Shape;192;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179819" y="4325178"/>
            <a:ext cx="822960" cy="502006"/>
          </a:xfrm>
          <a:prstGeom prst="rect">
            <a:avLst/>
          </a:prstGeom>
          <a:noFill/>
          <a:ln>
            <a:noFill/>
          </a:ln>
        </p:spPr>
      </p:pic>
      <p:pic>
        <p:nvPicPr>
          <p:cNvPr id="193" name="Google Shape;193;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242809" y="4325178"/>
            <a:ext cx="822960" cy="502006"/>
          </a:xfrm>
          <a:prstGeom prst="rect">
            <a:avLst/>
          </a:prstGeom>
          <a:noFill/>
          <a:ln>
            <a:noFill/>
          </a:ln>
        </p:spPr>
      </p:pic>
      <p:pic>
        <p:nvPicPr>
          <p:cNvPr id="194" name="Google Shape;194;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274305" y="4325178"/>
            <a:ext cx="822960" cy="502006"/>
          </a:xfrm>
          <a:prstGeom prst="rect">
            <a:avLst/>
          </a:prstGeom>
          <a:noFill/>
          <a:ln>
            <a:noFill/>
          </a:ln>
        </p:spPr>
      </p:pic>
      <p:pic>
        <p:nvPicPr>
          <p:cNvPr id="195" name="Google Shape;195;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196" name="Google Shape;196;p34"/>
          <p:cNvGrpSpPr/>
          <p:nvPr/>
        </p:nvGrpSpPr>
        <p:grpSpPr>
          <a:xfrm>
            <a:off x="-70487" y="1744056"/>
            <a:ext cx="1089300" cy="807820"/>
            <a:chOff x="53850" y="1738207"/>
            <a:chExt cx="1089300" cy="807820"/>
          </a:xfrm>
        </p:grpSpPr>
        <p:sp>
          <p:nvSpPr>
            <p:cNvPr id="197" name="Google Shape;197;p34"/>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编排</a:t>
              </a:r>
              <a:endParaRPr sz="900" dirty="0"/>
            </a:p>
          </p:txBody>
        </p:sp>
        <p:pic>
          <p:nvPicPr>
            <p:cNvPr id="198" name="Google Shape;198;p34"/>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199" name="Google Shape;199;p34"/>
          <p:cNvGrpSpPr/>
          <p:nvPr/>
        </p:nvGrpSpPr>
        <p:grpSpPr>
          <a:xfrm>
            <a:off x="1900675" y="1744441"/>
            <a:ext cx="922500" cy="807050"/>
            <a:chOff x="117673" y="2588875"/>
            <a:chExt cx="922500" cy="807050"/>
          </a:xfrm>
        </p:grpSpPr>
        <p:sp>
          <p:nvSpPr>
            <p:cNvPr id="200" name="Google Shape;200;p34"/>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服务代理</a:t>
              </a:r>
              <a:endParaRPr sz="900" dirty="0">
                <a:solidFill>
                  <a:srgbClr val="606060"/>
                </a:solidFill>
                <a:highlight>
                  <a:srgbClr val="FFFFFF"/>
                </a:highlight>
              </a:endParaRPr>
            </a:p>
          </p:txBody>
        </p:sp>
        <p:pic>
          <p:nvPicPr>
            <p:cNvPr id="201" name="Google Shape;201;p3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202" name="Google Shape;202;p34"/>
          <p:cNvGrpSpPr/>
          <p:nvPr/>
        </p:nvGrpSpPr>
        <p:grpSpPr>
          <a:xfrm>
            <a:off x="965044" y="1748133"/>
            <a:ext cx="989400" cy="799666"/>
            <a:chOff x="1122850" y="1746361"/>
            <a:chExt cx="989400" cy="799666"/>
          </a:xfrm>
        </p:grpSpPr>
        <p:sp>
          <p:nvSpPr>
            <p:cNvPr id="203" name="Google Shape;203;p34"/>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t>监控</a:t>
              </a:r>
              <a:endParaRPr sz="900" dirty="0"/>
            </a:p>
          </p:txBody>
        </p:sp>
        <p:pic>
          <p:nvPicPr>
            <p:cNvPr id="204" name="Google Shape;204;p34"/>
            <p:cNvPicPr preferRelativeResize="0"/>
            <p:nvPr/>
          </p:nvPicPr>
          <p:blipFill>
            <a:blip r:embed="rId30">
              <a:alphaModFix/>
            </a:blip>
            <a:stretch>
              <a:fillRect/>
            </a:stretch>
          </p:blipFill>
          <p:spPr>
            <a:xfrm>
              <a:off x="1247214" y="1746361"/>
              <a:ext cx="740664" cy="638823"/>
            </a:xfrm>
            <a:prstGeom prst="rect">
              <a:avLst/>
            </a:prstGeom>
            <a:noFill/>
            <a:ln>
              <a:noFill/>
            </a:ln>
          </p:spPr>
        </p:pic>
      </p:grpSp>
      <p:grpSp>
        <p:nvGrpSpPr>
          <p:cNvPr id="205" name="Google Shape;205;p34"/>
          <p:cNvGrpSpPr/>
          <p:nvPr/>
        </p:nvGrpSpPr>
        <p:grpSpPr>
          <a:xfrm>
            <a:off x="5404445" y="2636250"/>
            <a:ext cx="599100" cy="783375"/>
            <a:chOff x="8469225" y="2636250"/>
            <a:chExt cx="599100" cy="783375"/>
          </a:xfrm>
        </p:grpSpPr>
        <p:pic>
          <p:nvPicPr>
            <p:cNvPr id="206" name="Google Shape;206;p34"/>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207" name="Google Shape;207;p34"/>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208" name="Google Shape;208;p34"/>
          <p:cNvGrpSpPr/>
          <p:nvPr/>
        </p:nvGrpSpPr>
        <p:grpSpPr>
          <a:xfrm>
            <a:off x="6203752" y="2687125"/>
            <a:ext cx="691800" cy="732500"/>
            <a:chOff x="8393025" y="2687125"/>
            <a:chExt cx="691800" cy="732500"/>
          </a:xfrm>
        </p:grpSpPr>
        <p:pic>
          <p:nvPicPr>
            <p:cNvPr id="209" name="Google Shape;209;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210" name="Google Shape;210;p34"/>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价值存贮</a:t>
              </a:r>
              <a:endParaRPr sz="700" dirty="0"/>
            </a:p>
          </p:txBody>
        </p:sp>
      </p:grpSp>
      <p:grpSp>
        <p:nvGrpSpPr>
          <p:cNvPr id="211" name="Google Shape;211;p34"/>
          <p:cNvGrpSpPr/>
          <p:nvPr/>
        </p:nvGrpSpPr>
        <p:grpSpPr>
          <a:xfrm>
            <a:off x="6928509" y="2617292"/>
            <a:ext cx="617700" cy="941133"/>
            <a:chOff x="7828333" y="2617292"/>
            <a:chExt cx="617700" cy="941133"/>
          </a:xfrm>
        </p:grpSpPr>
        <p:pic>
          <p:nvPicPr>
            <p:cNvPr id="212" name="Google Shape;212;p34"/>
            <p:cNvPicPr preferRelativeResize="0"/>
            <p:nvPr/>
          </p:nvPicPr>
          <p:blipFill>
            <a:blip r:embed="rId33">
              <a:alphaModFix/>
            </a:blip>
            <a:stretch>
              <a:fillRect/>
            </a:stretch>
          </p:blipFill>
          <p:spPr>
            <a:xfrm>
              <a:off x="7828333" y="2617292"/>
              <a:ext cx="617700" cy="548208"/>
            </a:xfrm>
            <a:prstGeom prst="rect">
              <a:avLst/>
            </a:prstGeom>
            <a:noFill/>
            <a:ln>
              <a:noFill/>
            </a:ln>
          </p:spPr>
        </p:pic>
        <p:sp>
          <p:nvSpPr>
            <p:cNvPr id="213" name="Google Shape;213;p34"/>
            <p:cNvSpPr txBox="1"/>
            <p:nvPr/>
          </p:nvSpPr>
          <p:spPr>
            <a:xfrm>
              <a:off x="7837633"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规范</a:t>
              </a:r>
              <a:endParaRPr sz="700" dirty="0"/>
            </a:p>
          </p:txBody>
        </p:sp>
      </p:grpSp>
      <p:grpSp>
        <p:nvGrpSpPr>
          <p:cNvPr id="214" name="Google Shape;214;p34"/>
          <p:cNvGrpSpPr/>
          <p:nvPr/>
        </p:nvGrpSpPr>
        <p:grpSpPr>
          <a:xfrm>
            <a:off x="7650116" y="2640400"/>
            <a:ext cx="599100" cy="918025"/>
            <a:chOff x="8536772" y="2640400"/>
            <a:chExt cx="599100" cy="918025"/>
          </a:xfrm>
        </p:grpSpPr>
        <p:pic>
          <p:nvPicPr>
            <p:cNvPr id="215" name="Google Shape;215;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85322" y="2640400"/>
              <a:ext cx="502000" cy="502000"/>
            </a:xfrm>
            <a:prstGeom prst="rect">
              <a:avLst/>
            </a:prstGeom>
            <a:noFill/>
            <a:ln>
              <a:noFill/>
            </a:ln>
          </p:spPr>
        </p:pic>
        <p:sp>
          <p:nvSpPr>
            <p:cNvPr id="216" name="Google Shape;216;p34"/>
            <p:cNvSpPr txBox="1"/>
            <p:nvPr/>
          </p:nvSpPr>
          <p:spPr>
            <a:xfrm>
              <a:off x="8536772"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容器运行时间</a:t>
              </a:r>
              <a:endParaRPr sz="700" dirty="0"/>
            </a:p>
          </p:txBody>
        </p:sp>
      </p:grpSp>
      <p:grpSp>
        <p:nvGrpSpPr>
          <p:cNvPr id="217" name="Google Shape;217;p34"/>
          <p:cNvGrpSpPr/>
          <p:nvPr/>
        </p:nvGrpSpPr>
        <p:grpSpPr>
          <a:xfrm>
            <a:off x="870994" y="2685074"/>
            <a:ext cx="1246500" cy="748051"/>
            <a:chOff x="887425" y="2685074"/>
            <a:chExt cx="1246500" cy="748051"/>
          </a:xfrm>
        </p:grpSpPr>
        <p:pic>
          <p:nvPicPr>
            <p:cNvPr id="218" name="Google Shape;218;p34"/>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335111" y="2685074"/>
              <a:ext cx="351129" cy="585215"/>
            </a:xfrm>
            <a:prstGeom prst="rect">
              <a:avLst/>
            </a:prstGeom>
            <a:noFill/>
            <a:ln>
              <a:noFill/>
            </a:ln>
          </p:spPr>
        </p:pic>
        <p:sp>
          <p:nvSpPr>
            <p:cNvPr id="219" name="Google Shape;219;p34"/>
            <p:cNvSpPr txBox="1"/>
            <p:nvPr/>
          </p:nvSpPr>
          <p:spPr>
            <a:xfrm>
              <a:off x="887425" y="3236025"/>
              <a:ext cx="12465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容器运行</a:t>
              </a:r>
              <a:endParaRPr sz="900" dirty="0"/>
            </a:p>
          </p:txBody>
        </p:sp>
      </p:grpSp>
      <p:grpSp>
        <p:nvGrpSpPr>
          <p:cNvPr id="220" name="Google Shape;220;p34"/>
          <p:cNvGrpSpPr/>
          <p:nvPr/>
        </p:nvGrpSpPr>
        <p:grpSpPr>
          <a:xfrm>
            <a:off x="1801825" y="2593540"/>
            <a:ext cx="1120200" cy="839585"/>
            <a:chOff x="1878025" y="2593540"/>
            <a:chExt cx="1120200" cy="839585"/>
          </a:xfrm>
        </p:grpSpPr>
        <p:pic>
          <p:nvPicPr>
            <p:cNvPr id="221" name="Google Shape;221;p3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078695" y="2593540"/>
              <a:ext cx="718859" cy="606019"/>
            </a:xfrm>
            <a:prstGeom prst="rect">
              <a:avLst/>
            </a:prstGeom>
            <a:noFill/>
            <a:ln>
              <a:noFill/>
            </a:ln>
          </p:spPr>
        </p:pic>
        <p:sp>
          <p:nvSpPr>
            <p:cNvPr id="222" name="Google Shape;222;p34"/>
            <p:cNvSpPr txBox="1"/>
            <p:nvPr/>
          </p:nvSpPr>
          <p:spPr>
            <a:xfrm>
              <a:off x="187802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日志</a:t>
              </a:r>
              <a:endParaRPr sz="900" dirty="0"/>
            </a:p>
          </p:txBody>
        </p:sp>
      </p:grpSp>
      <p:grpSp>
        <p:nvGrpSpPr>
          <p:cNvPr id="223" name="Google Shape;223;p34"/>
          <p:cNvGrpSpPr/>
          <p:nvPr/>
        </p:nvGrpSpPr>
        <p:grpSpPr>
          <a:xfrm>
            <a:off x="3773195" y="1927400"/>
            <a:ext cx="792600" cy="803526"/>
            <a:chOff x="3999150" y="1927400"/>
            <a:chExt cx="792600" cy="803526"/>
          </a:xfrm>
        </p:grpSpPr>
        <p:sp>
          <p:nvSpPr>
            <p:cNvPr id="224" name="Google Shape;224;p34"/>
            <p:cNvSpPr txBox="1"/>
            <p:nvPr/>
          </p:nvSpPr>
          <p:spPr>
            <a:xfrm>
              <a:off x="3999150" y="2306426"/>
              <a:ext cx="792600" cy="42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225" name="Google Shape;225;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049627" y="1927400"/>
              <a:ext cx="691800" cy="288250"/>
            </a:xfrm>
            <a:prstGeom prst="rect">
              <a:avLst/>
            </a:prstGeom>
            <a:noFill/>
            <a:ln>
              <a:noFill/>
            </a:ln>
          </p:spPr>
        </p:pic>
      </p:grpSp>
      <p:pic>
        <p:nvPicPr>
          <p:cNvPr id="226" name="Google Shape;226;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211314" y="4331800"/>
            <a:ext cx="822960" cy="504775"/>
          </a:xfrm>
          <a:prstGeom prst="rect">
            <a:avLst/>
          </a:prstGeom>
          <a:noFill/>
          <a:ln>
            <a:noFill/>
          </a:ln>
        </p:spPr>
      </p:pic>
      <p:pic>
        <p:nvPicPr>
          <p:cNvPr id="227" name="Google Shape;227;p3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9373" y="3894433"/>
            <a:ext cx="811888" cy="161175"/>
          </a:xfrm>
          <a:prstGeom prst="rect">
            <a:avLst/>
          </a:prstGeom>
          <a:noFill/>
          <a:ln>
            <a:noFill/>
          </a:ln>
        </p:spPr>
      </p:pic>
      <p:grpSp>
        <p:nvGrpSpPr>
          <p:cNvPr id="228" name="Google Shape;228;p34"/>
          <p:cNvGrpSpPr/>
          <p:nvPr/>
        </p:nvGrpSpPr>
        <p:grpSpPr>
          <a:xfrm>
            <a:off x="8385567" y="2678900"/>
            <a:ext cx="666300" cy="846125"/>
            <a:chOff x="8454716" y="2678900"/>
            <a:chExt cx="666300" cy="846125"/>
          </a:xfrm>
        </p:grpSpPr>
        <p:sp>
          <p:nvSpPr>
            <p:cNvPr id="229" name="Google Shape;229;p34"/>
            <p:cNvSpPr txBox="1"/>
            <p:nvPr/>
          </p:nvSpPr>
          <p:spPr>
            <a:xfrm>
              <a:off x="8454716" y="3149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价值存贮</a:t>
              </a:r>
              <a:endParaRPr sz="700" dirty="0">
                <a:solidFill>
                  <a:srgbClr val="606060"/>
                </a:solidFill>
                <a:highlight>
                  <a:srgbClr val="FFFFFF"/>
                </a:highlight>
              </a:endParaRPr>
            </a:p>
          </p:txBody>
        </p:sp>
        <p:pic>
          <p:nvPicPr>
            <p:cNvPr id="230" name="Google Shape;230;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534653" y="2678900"/>
              <a:ext cx="506425" cy="506425"/>
            </a:xfrm>
            <a:prstGeom prst="rect">
              <a:avLst/>
            </a:prstGeom>
            <a:noFill/>
            <a:ln>
              <a:noFill/>
            </a:ln>
          </p:spPr>
        </p:pic>
      </p:grpSp>
      <p:pic>
        <p:nvPicPr>
          <p:cNvPr id="231" name="Google Shape;231;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210555" y="3742037"/>
            <a:ext cx="431446" cy="501999"/>
          </a:xfrm>
          <a:prstGeom prst="rect">
            <a:avLst/>
          </a:prstGeom>
          <a:noFill/>
          <a:ln>
            <a:noFill/>
          </a:ln>
        </p:spPr>
      </p:pic>
      <p:grpSp>
        <p:nvGrpSpPr>
          <p:cNvPr id="232" name="Google Shape;232;p34"/>
          <p:cNvGrpSpPr/>
          <p:nvPr/>
        </p:nvGrpSpPr>
        <p:grpSpPr>
          <a:xfrm>
            <a:off x="7590266" y="1762240"/>
            <a:ext cx="718800" cy="809457"/>
            <a:chOff x="3103242" y="2663577"/>
            <a:chExt cx="718800" cy="809457"/>
          </a:xfrm>
        </p:grpSpPr>
        <p:sp>
          <p:nvSpPr>
            <p:cNvPr id="233" name="Google Shape;233;p34"/>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存贮</a:t>
              </a:r>
              <a:endParaRPr sz="700" dirty="0">
                <a:solidFill>
                  <a:srgbClr val="434343"/>
                </a:solidFill>
              </a:endParaRPr>
            </a:p>
          </p:txBody>
        </p:sp>
        <p:pic>
          <p:nvPicPr>
            <p:cNvPr id="234" name="Google Shape;234;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spTree>
    <p:extLst>
      <p:ext uri="{BB962C8B-B14F-4D97-AF65-F5344CB8AC3E}">
        <p14:creationId xmlns:p14="http://schemas.microsoft.com/office/powerpoint/2010/main" val="1017875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450+ </a:t>
            </a:r>
            <a:r>
              <a:rPr lang="en-US" altLang="zh-CN" dirty="0">
                <a:solidFill>
                  <a:srgbClr val="000000"/>
                </a:solidFill>
              </a:rPr>
              <a:t>会员，且数量不断增长（白银会员，3）</a:t>
            </a:r>
            <a:endParaRPr dirty="0"/>
          </a:p>
        </p:txBody>
      </p:sp>
      <p:pic>
        <p:nvPicPr>
          <p:cNvPr id="825" name="Google Shape;825;p2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994180" y="1359590"/>
            <a:ext cx="471325" cy="289111"/>
          </a:xfrm>
          <a:prstGeom prst="rect">
            <a:avLst/>
          </a:prstGeom>
          <a:noFill/>
          <a:ln>
            <a:noFill/>
          </a:ln>
        </p:spPr>
      </p:pic>
      <p:pic>
        <p:nvPicPr>
          <p:cNvPr id="826" name="Google Shape;826;p28"/>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1600090" y="3735128"/>
            <a:ext cx="704700" cy="375300"/>
          </a:xfrm>
          <a:prstGeom prst="rect">
            <a:avLst/>
          </a:prstGeom>
          <a:noFill/>
          <a:ln>
            <a:noFill/>
          </a:ln>
        </p:spPr>
      </p:pic>
      <p:pic>
        <p:nvPicPr>
          <p:cNvPr id="827" name="Google Shape;827;p28"/>
          <p:cNvPicPr preferRelativeResize="0"/>
          <p:nvPr/>
        </p:nvPicPr>
        <p:blipFill rotWithShape="1">
          <a:blip r:embed="rId5" cstate="print">
            <a:alphaModFix/>
            <a:extLst>
              <a:ext uri="{28A0092B-C50C-407E-A947-70E740481C1C}">
                <a14:useLocalDpi xmlns:a14="http://schemas.microsoft.com/office/drawing/2010/main"/>
              </a:ext>
            </a:extLst>
          </a:blip>
          <a:srcRect t="15600" b="16982"/>
          <a:stretch/>
        </p:blipFill>
        <p:spPr>
          <a:xfrm>
            <a:off x="4170977" y="2284752"/>
            <a:ext cx="636000" cy="263100"/>
          </a:xfrm>
          <a:prstGeom prst="rect">
            <a:avLst/>
          </a:prstGeom>
          <a:noFill/>
          <a:ln>
            <a:noFill/>
          </a:ln>
        </p:spPr>
      </p:pic>
      <p:pic>
        <p:nvPicPr>
          <p:cNvPr id="828" name="Google Shape;828;p28"/>
          <p:cNvPicPr preferRelativeResize="0"/>
          <p:nvPr/>
        </p:nvPicPr>
        <p:blipFill rotWithShape="1">
          <a:blip r:embed="rId6" cstate="print">
            <a:alphaModFix/>
            <a:extLst>
              <a:ext uri="{28A0092B-C50C-407E-A947-70E740481C1C}">
                <a14:useLocalDpi xmlns:a14="http://schemas.microsoft.com/office/drawing/2010/main"/>
              </a:ext>
            </a:extLst>
          </a:blip>
          <a:srcRect t="28571" b="24834"/>
          <a:stretch/>
        </p:blipFill>
        <p:spPr>
          <a:xfrm>
            <a:off x="73219" y="3447645"/>
            <a:ext cx="776400" cy="221700"/>
          </a:xfrm>
          <a:prstGeom prst="rect">
            <a:avLst/>
          </a:prstGeom>
          <a:noFill/>
          <a:ln>
            <a:noFill/>
          </a:ln>
        </p:spPr>
      </p:pic>
      <p:pic>
        <p:nvPicPr>
          <p:cNvPr id="829" name="Google Shape;829;p28"/>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304946" y="1839751"/>
            <a:ext cx="635700" cy="201600"/>
          </a:xfrm>
          <a:prstGeom prst="rect">
            <a:avLst/>
          </a:prstGeom>
          <a:noFill/>
          <a:ln>
            <a:noFill/>
          </a:ln>
        </p:spPr>
      </p:pic>
      <p:pic>
        <p:nvPicPr>
          <p:cNvPr id="830" name="Google Shape;830;p2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423933" y="3740564"/>
            <a:ext cx="594175" cy="364427"/>
          </a:xfrm>
          <a:prstGeom prst="rect">
            <a:avLst/>
          </a:prstGeom>
          <a:noFill/>
          <a:ln>
            <a:noFill/>
          </a:ln>
        </p:spPr>
      </p:pic>
      <p:pic>
        <p:nvPicPr>
          <p:cNvPr id="831" name="Google Shape;831;p2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143018" y="4519962"/>
            <a:ext cx="471300" cy="205066"/>
          </a:xfrm>
          <a:prstGeom prst="rect">
            <a:avLst/>
          </a:prstGeom>
          <a:noFill/>
          <a:ln>
            <a:noFill/>
          </a:ln>
        </p:spPr>
      </p:pic>
      <p:pic>
        <p:nvPicPr>
          <p:cNvPr id="832" name="Google Shape;832;p28" descr="logo-turbonomic.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937141" y="3844637"/>
            <a:ext cx="504000" cy="156280"/>
          </a:xfrm>
          <a:prstGeom prst="rect">
            <a:avLst/>
          </a:prstGeom>
          <a:noFill/>
          <a:ln>
            <a:noFill/>
          </a:ln>
        </p:spPr>
      </p:pic>
      <p:pic>
        <p:nvPicPr>
          <p:cNvPr id="833" name="Google Shape;833;p2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67194" y="4467112"/>
            <a:ext cx="414900" cy="310766"/>
          </a:xfrm>
          <a:prstGeom prst="rect">
            <a:avLst/>
          </a:prstGeom>
          <a:noFill/>
          <a:ln>
            <a:noFill/>
          </a:ln>
        </p:spPr>
      </p:pic>
      <p:pic>
        <p:nvPicPr>
          <p:cNvPr id="834" name="Google Shape;834;p2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28981" y="3081250"/>
            <a:ext cx="594300" cy="178303"/>
          </a:xfrm>
          <a:prstGeom prst="rect">
            <a:avLst/>
          </a:prstGeom>
          <a:noFill/>
          <a:ln>
            <a:noFill/>
          </a:ln>
        </p:spPr>
      </p:pic>
      <p:pic>
        <p:nvPicPr>
          <p:cNvPr id="835" name="Google Shape;835;p2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495405" y="4551653"/>
            <a:ext cx="548625" cy="141685"/>
          </a:xfrm>
          <a:prstGeom prst="rect">
            <a:avLst/>
          </a:prstGeom>
          <a:noFill/>
          <a:ln>
            <a:noFill/>
          </a:ln>
        </p:spPr>
      </p:pic>
      <p:pic>
        <p:nvPicPr>
          <p:cNvPr id="836" name="Google Shape;836;p28"/>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678224" y="3003091"/>
            <a:ext cx="471300" cy="334621"/>
          </a:xfrm>
          <a:prstGeom prst="rect">
            <a:avLst/>
          </a:prstGeom>
          <a:noFill/>
          <a:ln>
            <a:noFill/>
          </a:ln>
        </p:spPr>
      </p:pic>
      <p:pic>
        <p:nvPicPr>
          <p:cNvPr id="837" name="Google Shape;837;p28"/>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12579" y="2320981"/>
            <a:ext cx="504000" cy="190642"/>
          </a:xfrm>
          <a:prstGeom prst="rect">
            <a:avLst/>
          </a:prstGeom>
          <a:noFill/>
          <a:ln>
            <a:noFill/>
          </a:ln>
        </p:spPr>
      </p:pic>
      <p:pic>
        <p:nvPicPr>
          <p:cNvPr id="838" name="Google Shape;838;p2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241242" y="4123777"/>
            <a:ext cx="414900" cy="304956"/>
          </a:xfrm>
          <a:prstGeom prst="rect">
            <a:avLst/>
          </a:prstGeom>
          <a:noFill/>
          <a:ln>
            <a:noFill/>
          </a:ln>
        </p:spPr>
      </p:pic>
      <p:pic>
        <p:nvPicPr>
          <p:cNvPr id="839" name="Google Shape;839;p2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51171" y="1024271"/>
            <a:ext cx="471300" cy="172800"/>
          </a:xfrm>
          <a:prstGeom prst="rect">
            <a:avLst/>
          </a:prstGeom>
          <a:noFill/>
          <a:ln>
            <a:noFill/>
          </a:ln>
        </p:spPr>
      </p:pic>
      <p:pic>
        <p:nvPicPr>
          <p:cNvPr id="840" name="Google Shape;840;p2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679274" y="4486233"/>
            <a:ext cx="355150" cy="272525"/>
          </a:xfrm>
          <a:prstGeom prst="rect">
            <a:avLst/>
          </a:prstGeom>
          <a:noFill/>
          <a:ln>
            <a:noFill/>
          </a:ln>
        </p:spPr>
      </p:pic>
      <p:pic>
        <p:nvPicPr>
          <p:cNvPr id="841" name="Google Shape;841;p28"/>
          <p:cNvPicPr preferRelativeResize="0"/>
          <p:nvPr/>
        </p:nvPicPr>
        <p:blipFill rotWithShape="1">
          <a:blip r:embed="rId19" cstate="print">
            <a:alphaModFix/>
            <a:extLst>
              <a:ext uri="{28A0092B-C50C-407E-A947-70E740481C1C}">
                <a14:useLocalDpi xmlns:a14="http://schemas.microsoft.com/office/drawing/2010/main"/>
              </a:ext>
            </a:extLst>
          </a:blip>
          <a:srcRect l="3777" r="4529" b="12587"/>
          <a:stretch/>
        </p:blipFill>
        <p:spPr>
          <a:xfrm>
            <a:off x="5563546" y="2316381"/>
            <a:ext cx="776300" cy="199842"/>
          </a:xfrm>
          <a:prstGeom prst="rect">
            <a:avLst/>
          </a:prstGeom>
          <a:noFill/>
          <a:ln>
            <a:noFill/>
          </a:ln>
        </p:spPr>
      </p:pic>
      <p:pic>
        <p:nvPicPr>
          <p:cNvPr id="842" name="Google Shape;842;p2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100259" y="2729265"/>
            <a:ext cx="594150" cy="166402"/>
          </a:xfrm>
          <a:prstGeom prst="rect">
            <a:avLst/>
          </a:prstGeom>
          <a:noFill/>
          <a:ln>
            <a:noFill/>
          </a:ln>
        </p:spPr>
      </p:pic>
      <p:pic>
        <p:nvPicPr>
          <p:cNvPr id="843" name="Google Shape;843;p2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30225" y="4206555"/>
            <a:ext cx="553199" cy="139400"/>
          </a:xfrm>
          <a:prstGeom prst="rect">
            <a:avLst/>
          </a:prstGeom>
          <a:noFill/>
          <a:ln>
            <a:noFill/>
          </a:ln>
        </p:spPr>
      </p:pic>
      <p:pic>
        <p:nvPicPr>
          <p:cNvPr id="844" name="Google Shape;844;p2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193561" y="1774046"/>
            <a:ext cx="675000" cy="333010"/>
          </a:xfrm>
          <a:prstGeom prst="rect">
            <a:avLst/>
          </a:prstGeom>
          <a:noFill/>
          <a:ln>
            <a:noFill/>
          </a:ln>
        </p:spPr>
      </p:pic>
      <p:pic>
        <p:nvPicPr>
          <p:cNvPr id="845" name="Google Shape;845;p2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679909" y="2270891"/>
            <a:ext cx="414900" cy="290821"/>
          </a:xfrm>
          <a:prstGeom prst="rect">
            <a:avLst/>
          </a:prstGeom>
          <a:noFill/>
          <a:ln>
            <a:noFill/>
          </a:ln>
        </p:spPr>
      </p:pic>
      <p:pic>
        <p:nvPicPr>
          <p:cNvPr id="846" name="Google Shape;846;p2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193049" y="2246655"/>
            <a:ext cx="316025" cy="339294"/>
          </a:xfrm>
          <a:prstGeom prst="rect">
            <a:avLst/>
          </a:prstGeom>
          <a:noFill/>
          <a:ln>
            <a:noFill/>
          </a:ln>
        </p:spPr>
      </p:pic>
      <p:pic>
        <p:nvPicPr>
          <p:cNvPr id="847" name="Google Shape;847;p2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487413" y="2337248"/>
            <a:ext cx="675001" cy="158108"/>
          </a:xfrm>
          <a:prstGeom prst="rect">
            <a:avLst/>
          </a:prstGeom>
          <a:noFill/>
          <a:ln>
            <a:noFill/>
          </a:ln>
        </p:spPr>
      </p:pic>
      <p:pic>
        <p:nvPicPr>
          <p:cNvPr id="848" name="Google Shape;848;p28"/>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332090" y="2731884"/>
            <a:ext cx="743625" cy="161165"/>
          </a:xfrm>
          <a:prstGeom prst="rect">
            <a:avLst/>
          </a:prstGeom>
          <a:noFill/>
          <a:ln>
            <a:noFill/>
          </a:ln>
        </p:spPr>
      </p:pic>
      <p:pic>
        <p:nvPicPr>
          <p:cNvPr id="849" name="Google Shape;849;p2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31358" y="1329091"/>
            <a:ext cx="471300" cy="350110"/>
          </a:xfrm>
          <a:prstGeom prst="rect">
            <a:avLst/>
          </a:prstGeom>
          <a:noFill/>
          <a:ln>
            <a:noFill/>
          </a:ln>
        </p:spPr>
      </p:pic>
      <p:pic>
        <p:nvPicPr>
          <p:cNvPr id="850" name="Google Shape;850;p2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318349" y="3867180"/>
            <a:ext cx="663900" cy="111194"/>
          </a:xfrm>
          <a:prstGeom prst="rect">
            <a:avLst/>
          </a:prstGeom>
          <a:noFill/>
          <a:ln>
            <a:noFill/>
          </a:ln>
        </p:spPr>
      </p:pic>
      <p:pic>
        <p:nvPicPr>
          <p:cNvPr id="851" name="Google Shape;851;p2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5000" y="4526624"/>
            <a:ext cx="513600" cy="191742"/>
          </a:xfrm>
          <a:prstGeom prst="rect">
            <a:avLst/>
          </a:prstGeom>
          <a:noFill/>
          <a:ln>
            <a:noFill/>
          </a:ln>
        </p:spPr>
      </p:pic>
      <p:pic>
        <p:nvPicPr>
          <p:cNvPr id="852" name="Google Shape;852;p2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1653" y="1849916"/>
            <a:ext cx="513599" cy="181269"/>
          </a:xfrm>
          <a:prstGeom prst="rect">
            <a:avLst/>
          </a:prstGeom>
          <a:noFill/>
          <a:ln>
            <a:noFill/>
          </a:ln>
        </p:spPr>
      </p:pic>
      <p:pic>
        <p:nvPicPr>
          <p:cNvPr id="853" name="Google Shape;853;p2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278211" y="4480382"/>
            <a:ext cx="355200" cy="284227"/>
          </a:xfrm>
          <a:prstGeom prst="rect">
            <a:avLst/>
          </a:prstGeom>
          <a:noFill/>
          <a:ln>
            <a:noFill/>
          </a:ln>
        </p:spPr>
      </p:pic>
      <p:pic>
        <p:nvPicPr>
          <p:cNvPr id="854" name="Google Shape;854;p28"/>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8634344" y="1425857"/>
            <a:ext cx="471300" cy="156576"/>
          </a:xfrm>
          <a:prstGeom prst="rect">
            <a:avLst/>
          </a:prstGeom>
          <a:noFill/>
          <a:ln>
            <a:noFill/>
          </a:ln>
        </p:spPr>
      </p:pic>
      <p:pic>
        <p:nvPicPr>
          <p:cNvPr id="855" name="Google Shape;855;p2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208595" y="4200227"/>
            <a:ext cx="635700" cy="152056"/>
          </a:xfrm>
          <a:prstGeom prst="rect">
            <a:avLst/>
          </a:prstGeom>
          <a:noFill/>
          <a:ln>
            <a:noFill/>
          </a:ln>
        </p:spPr>
      </p:pic>
      <p:pic>
        <p:nvPicPr>
          <p:cNvPr id="856" name="Google Shape;856;p2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152624" y="4510003"/>
            <a:ext cx="553200" cy="224985"/>
          </a:xfrm>
          <a:prstGeom prst="rect">
            <a:avLst/>
          </a:prstGeom>
          <a:noFill/>
          <a:ln>
            <a:noFill/>
          </a:ln>
        </p:spPr>
      </p:pic>
      <p:pic>
        <p:nvPicPr>
          <p:cNvPr id="857" name="Google Shape;857;p2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6833947" y="1423671"/>
            <a:ext cx="776300" cy="160950"/>
          </a:xfrm>
          <a:prstGeom prst="rect">
            <a:avLst/>
          </a:prstGeom>
          <a:noFill/>
          <a:ln>
            <a:noFill/>
          </a:ln>
        </p:spPr>
      </p:pic>
      <p:pic>
        <p:nvPicPr>
          <p:cNvPr id="858" name="Google Shape;858;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362034" y="3420962"/>
            <a:ext cx="471300" cy="275067"/>
          </a:xfrm>
          <a:prstGeom prst="rect">
            <a:avLst/>
          </a:prstGeom>
          <a:noFill/>
          <a:ln>
            <a:noFill/>
          </a:ln>
        </p:spPr>
      </p:pic>
      <p:pic>
        <p:nvPicPr>
          <p:cNvPr id="859" name="Google Shape;859;p2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818624" y="2746180"/>
            <a:ext cx="675000" cy="132572"/>
          </a:xfrm>
          <a:prstGeom prst="rect">
            <a:avLst/>
          </a:prstGeom>
          <a:noFill/>
          <a:ln>
            <a:noFill/>
          </a:ln>
        </p:spPr>
      </p:pic>
      <p:pic>
        <p:nvPicPr>
          <p:cNvPr id="860" name="Google Shape;860;p2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818992" y="4175436"/>
            <a:ext cx="414900" cy="201638"/>
          </a:xfrm>
          <a:prstGeom prst="rect">
            <a:avLst/>
          </a:prstGeom>
          <a:noFill/>
          <a:ln>
            <a:noFill/>
          </a:ln>
        </p:spPr>
      </p:pic>
      <p:pic>
        <p:nvPicPr>
          <p:cNvPr id="861" name="Google Shape;861;p2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043011" y="1442588"/>
            <a:ext cx="553200" cy="123115"/>
          </a:xfrm>
          <a:prstGeom prst="rect">
            <a:avLst/>
          </a:prstGeom>
          <a:noFill/>
          <a:ln>
            <a:noFill/>
          </a:ln>
        </p:spPr>
      </p:pic>
      <p:pic>
        <p:nvPicPr>
          <p:cNvPr id="862" name="Google Shape;862;p2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585242" y="2247949"/>
            <a:ext cx="414900" cy="336705"/>
          </a:xfrm>
          <a:prstGeom prst="rect">
            <a:avLst/>
          </a:prstGeom>
          <a:noFill/>
          <a:ln>
            <a:noFill/>
          </a:ln>
        </p:spPr>
      </p:pic>
      <p:pic>
        <p:nvPicPr>
          <p:cNvPr id="863" name="Google Shape;863;p2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1290823" y="3005444"/>
            <a:ext cx="316025" cy="329915"/>
          </a:xfrm>
          <a:prstGeom prst="rect">
            <a:avLst/>
          </a:prstGeom>
          <a:noFill/>
          <a:ln>
            <a:noFill/>
          </a:ln>
        </p:spPr>
      </p:pic>
      <p:pic>
        <p:nvPicPr>
          <p:cNvPr id="864" name="Google Shape;864;p28"/>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7338846" y="3023677"/>
            <a:ext cx="414900" cy="293449"/>
          </a:xfrm>
          <a:prstGeom prst="rect">
            <a:avLst/>
          </a:prstGeom>
          <a:noFill/>
          <a:ln>
            <a:noFill/>
          </a:ln>
        </p:spPr>
      </p:pic>
      <p:pic>
        <p:nvPicPr>
          <p:cNvPr id="865" name="Google Shape;865;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624849" y="1820326"/>
            <a:ext cx="471300" cy="240449"/>
          </a:xfrm>
          <a:prstGeom prst="rect">
            <a:avLst/>
          </a:prstGeom>
          <a:noFill/>
          <a:ln>
            <a:noFill/>
          </a:ln>
        </p:spPr>
      </p:pic>
      <p:pic>
        <p:nvPicPr>
          <p:cNvPr id="866" name="Google Shape;866;p28"/>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64098" y="3847216"/>
            <a:ext cx="553200" cy="151123"/>
          </a:xfrm>
          <a:prstGeom prst="rect">
            <a:avLst/>
          </a:prstGeom>
          <a:noFill/>
          <a:ln>
            <a:noFill/>
          </a:ln>
        </p:spPr>
      </p:pic>
      <p:pic>
        <p:nvPicPr>
          <p:cNvPr id="867" name="Google Shape;867;p28"/>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7943067" y="3005023"/>
            <a:ext cx="471300" cy="330756"/>
          </a:xfrm>
          <a:prstGeom prst="rect">
            <a:avLst/>
          </a:prstGeom>
          <a:noFill/>
          <a:ln>
            <a:noFill/>
          </a:ln>
        </p:spPr>
      </p:pic>
      <p:pic>
        <p:nvPicPr>
          <p:cNvPr id="868" name="Google Shape;868;p28"/>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396740" y="4185889"/>
            <a:ext cx="826425" cy="180732"/>
          </a:xfrm>
          <a:prstGeom prst="rect">
            <a:avLst/>
          </a:prstGeom>
          <a:noFill/>
          <a:ln>
            <a:noFill/>
          </a:ln>
        </p:spPr>
      </p:pic>
      <p:pic>
        <p:nvPicPr>
          <p:cNvPr id="869" name="Google Shape;869;p28"/>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1746273" y="4188406"/>
            <a:ext cx="636000" cy="175699"/>
          </a:xfrm>
          <a:prstGeom prst="rect">
            <a:avLst/>
          </a:prstGeom>
          <a:noFill/>
          <a:ln>
            <a:noFill/>
          </a:ln>
        </p:spPr>
      </p:pic>
      <p:pic>
        <p:nvPicPr>
          <p:cNvPr id="870" name="Google Shape;870;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555298" y="4512560"/>
            <a:ext cx="594300" cy="219870"/>
          </a:xfrm>
          <a:prstGeom prst="rect">
            <a:avLst/>
          </a:prstGeom>
          <a:noFill/>
          <a:ln>
            <a:noFill/>
          </a:ln>
        </p:spPr>
      </p:pic>
      <p:pic>
        <p:nvPicPr>
          <p:cNvPr id="871" name="Google Shape;871;p28"/>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776744" y="3796106"/>
            <a:ext cx="663900" cy="253343"/>
          </a:xfrm>
          <a:prstGeom prst="rect">
            <a:avLst/>
          </a:prstGeom>
          <a:noFill/>
          <a:ln>
            <a:noFill/>
          </a:ln>
        </p:spPr>
      </p:pic>
      <p:pic>
        <p:nvPicPr>
          <p:cNvPr id="872" name="Google Shape;872;p28"/>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416281" y="1843922"/>
            <a:ext cx="635750" cy="193258"/>
          </a:xfrm>
          <a:prstGeom prst="rect">
            <a:avLst/>
          </a:prstGeom>
          <a:noFill/>
          <a:ln>
            <a:noFill/>
          </a:ln>
        </p:spPr>
      </p:pic>
      <p:pic>
        <p:nvPicPr>
          <p:cNvPr id="873" name="Google Shape;873;p28"/>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686602" y="3027000"/>
            <a:ext cx="414900" cy="286803"/>
          </a:xfrm>
          <a:prstGeom prst="rect">
            <a:avLst/>
          </a:prstGeom>
          <a:noFill/>
          <a:ln>
            <a:noFill/>
          </a:ln>
        </p:spPr>
      </p:pic>
      <p:pic>
        <p:nvPicPr>
          <p:cNvPr id="874" name="Google Shape;874;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847983" y="1336112"/>
            <a:ext cx="548625" cy="336066"/>
          </a:xfrm>
          <a:prstGeom prst="rect">
            <a:avLst/>
          </a:prstGeom>
          <a:noFill/>
          <a:ln>
            <a:noFill/>
          </a:ln>
        </p:spPr>
      </p:pic>
      <p:pic>
        <p:nvPicPr>
          <p:cNvPr id="875" name="Google Shape;875;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545122" y="4198179"/>
            <a:ext cx="743625" cy="156152"/>
          </a:xfrm>
          <a:prstGeom prst="rect">
            <a:avLst/>
          </a:prstGeom>
          <a:noFill/>
          <a:ln>
            <a:noFill/>
          </a:ln>
        </p:spPr>
      </p:pic>
      <p:pic>
        <p:nvPicPr>
          <p:cNvPr id="876" name="Google Shape;876;p2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385766" y="3487956"/>
            <a:ext cx="414900" cy="141078"/>
          </a:xfrm>
          <a:prstGeom prst="rect">
            <a:avLst/>
          </a:prstGeom>
          <a:noFill/>
          <a:ln>
            <a:noFill/>
          </a:ln>
        </p:spPr>
      </p:pic>
      <p:pic>
        <p:nvPicPr>
          <p:cNvPr id="877" name="Google Shape;877;p28"/>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1397334" y="2633536"/>
            <a:ext cx="414900" cy="357860"/>
          </a:xfrm>
          <a:prstGeom prst="rect">
            <a:avLst/>
          </a:prstGeom>
          <a:noFill/>
          <a:ln>
            <a:noFill/>
          </a:ln>
        </p:spPr>
      </p:pic>
      <p:pic>
        <p:nvPicPr>
          <p:cNvPr id="878" name="Google Shape;878;p28"/>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808167" y="1736591"/>
            <a:ext cx="355200" cy="407918"/>
          </a:xfrm>
          <a:prstGeom prst="rect">
            <a:avLst/>
          </a:prstGeom>
          <a:noFill/>
          <a:ln>
            <a:noFill/>
          </a:ln>
        </p:spPr>
      </p:pic>
      <p:pic>
        <p:nvPicPr>
          <p:cNvPr id="879" name="Google Shape;879;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573071" y="3467886"/>
            <a:ext cx="355200" cy="181218"/>
          </a:xfrm>
          <a:prstGeom prst="rect">
            <a:avLst/>
          </a:prstGeom>
          <a:noFill/>
          <a:ln>
            <a:noFill/>
          </a:ln>
        </p:spPr>
      </p:pic>
      <p:pic>
        <p:nvPicPr>
          <p:cNvPr id="880" name="Google Shape;880;p2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701100" y="2723604"/>
            <a:ext cx="675000" cy="177724"/>
          </a:xfrm>
          <a:prstGeom prst="rect">
            <a:avLst/>
          </a:prstGeom>
          <a:noFill/>
          <a:ln>
            <a:noFill/>
          </a:ln>
        </p:spPr>
      </p:pic>
      <p:pic>
        <p:nvPicPr>
          <p:cNvPr id="881" name="Google Shape;881;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942936" y="3480859"/>
            <a:ext cx="675000" cy="155273"/>
          </a:xfrm>
          <a:prstGeom prst="rect">
            <a:avLst/>
          </a:prstGeom>
          <a:noFill/>
          <a:ln>
            <a:noFill/>
          </a:ln>
        </p:spPr>
      </p:pic>
      <p:pic>
        <p:nvPicPr>
          <p:cNvPr id="882" name="Google Shape;882;p2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8696175" y="3403636"/>
            <a:ext cx="355150" cy="309718"/>
          </a:xfrm>
          <a:prstGeom prst="rect">
            <a:avLst/>
          </a:prstGeom>
          <a:noFill/>
          <a:ln>
            <a:noFill/>
          </a:ln>
        </p:spPr>
      </p:pic>
      <p:pic>
        <p:nvPicPr>
          <p:cNvPr id="883" name="Google Shape;883;p2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386014" y="4215859"/>
            <a:ext cx="635750" cy="120793"/>
          </a:xfrm>
          <a:prstGeom prst="rect">
            <a:avLst/>
          </a:prstGeom>
          <a:noFill/>
          <a:ln>
            <a:noFill/>
          </a:ln>
        </p:spPr>
      </p:pic>
      <p:pic>
        <p:nvPicPr>
          <p:cNvPr id="884" name="Google Shape;884;p2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796170" y="3104700"/>
            <a:ext cx="635700" cy="131402"/>
          </a:xfrm>
          <a:prstGeom prst="rect">
            <a:avLst/>
          </a:prstGeom>
          <a:noFill/>
          <a:ln>
            <a:noFill/>
          </a:ln>
        </p:spPr>
      </p:pic>
      <p:pic>
        <p:nvPicPr>
          <p:cNvPr id="885" name="Google Shape;885;p2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141695" y="3851760"/>
            <a:ext cx="636000" cy="142035"/>
          </a:xfrm>
          <a:prstGeom prst="rect">
            <a:avLst/>
          </a:prstGeom>
          <a:noFill/>
          <a:ln>
            <a:noFill/>
          </a:ln>
        </p:spPr>
      </p:pic>
      <p:pic>
        <p:nvPicPr>
          <p:cNvPr id="886" name="Google Shape;886;p2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712603" y="3088879"/>
            <a:ext cx="776300" cy="163044"/>
          </a:xfrm>
          <a:prstGeom prst="rect">
            <a:avLst/>
          </a:prstGeom>
          <a:noFill/>
          <a:ln>
            <a:noFill/>
          </a:ln>
        </p:spPr>
      </p:pic>
      <p:pic>
        <p:nvPicPr>
          <p:cNvPr id="887" name="Google Shape;887;p2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997579" y="2714988"/>
            <a:ext cx="635700" cy="194957"/>
          </a:xfrm>
          <a:prstGeom prst="rect">
            <a:avLst/>
          </a:prstGeom>
          <a:noFill/>
          <a:ln>
            <a:noFill/>
          </a:ln>
        </p:spPr>
      </p:pic>
      <p:pic>
        <p:nvPicPr>
          <p:cNvPr id="888" name="Google Shape;888;p2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450074" y="1361695"/>
            <a:ext cx="355200" cy="284902"/>
          </a:xfrm>
          <a:prstGeom prst="rect">
            <a:avLst/>
          </a:prstGeom>
          <a:noFill/>
          <a:ln>
            <a:noFill/>
          </a:ln>
        </p:spPr>
      </p:pic>
      <p:pic>
        <p:nvPicPr>
          <p:cNvPr id="889" name="Google Shape;889;p2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977811" y="2289300"/>
            <a:ext cx="414900" cy="254004"/>
          </a:xfrm>
          <a:prstGeom prst="rect">
            <a:avLst/>
          </a:prstGeom>
          <a:noFill/>
          <a:ln>
            <a:noFill/>
          </a:ln>
        </p:spPr>
      </p:pic>
      <p:pic>
        <p:nvPicPr>
          <p:cNvPr id="890" name="Google Shape;890;p2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279214" y="2712865"/>
            <a:ext cx="635700" cy="199202"/>
          </a:xfrm>
          <a:prstGeom prst="rect">
            <a:avLst/>
          </a:prstGeom>
          <a:noFill/>
          <a:ln>
            <a:noFill/>
          </a:ln>
        </p:spPr>
      </p:pic>
      <p:pic>
        <p:nvPicPr>
          <p:cNvPr id="891" name="Google Shape;891;p2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408727" y="3442627"/>
            <a:ext cx="675000" cy="231736"/>
          </a:xfrm>
          <a:prstGeom prst="rect">
            <a:avLst/>
          </a:prstGeom>
          <a:noFill/>
          <a:ln>
            <a:noFill/>
          </a:ln>
        </p:spPr>
      </p:pic>
      <p:pic>
        <p:nvPicPr>
          <p:cNvPr id="892" name="Google Shape;892;p2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48089" y="2692958"/>
            <a:ext cx="663900" cy="239017"/>
          </a:xfrm>
          <a:prstGeom prst="rect">
            <a:avLst/>
          </a:prstGeom>
          <a:noFill/>
          <a:ln>
            <a:noFill/>
          </a:ln>
        </p:spPr>
      </p:pic>
      <p:pic>
        <p:nvPicPr>
          <p:cNvPr id="893" name="Google Shape;893;p2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8544" y="2345310"/>
            <a:ext cx="553200" cy="141983"/>
          </a:xfrm>
          <a:prstGeom prst="rect">
            <a:avLst/>
          </a:prstGeom>
          <a:noFill/>
          <a:ln>
            <a:noFill/>
          </a:ln>
        </p:spPr>
      </p:pic>
      <p:pic>
        <p:nvPicPr>
          <p:cNvPr id="894" name="Google Shape;894;p2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645677" y="1389054"/>
            <a:ext cx="585300" cy="230183"/>
          </a:xfrm>
          <a:prstGeom prst="rect">
            <a:avLst/>
          </a:prstGeom>
          <a:noFill/>
          <a:ln>
            <a:noFill/>
          </a:ln>
        </p:spPr>
      </p:pic>
      <p:pic>
        <p:nvPicPr>
          <p:cNvPr id="895" name="Google Shape;895;p28"/>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2464236" y="3736944"/>
            <a:ext cx="277000" cy="371666"/>
          </a:xfrm>
          <a:prstGeom prst="rect">
            <a:avLst/>
          </a:prstGeom>
          <a:noFill/>
          <a:ln>
            <a:noFill/>
          </a:ln>
        </p:spPr>
      </p:pic>
      <p:pic>
        <p:nvPicPr>
          <p:cNvPr id="896" name="Google Shape;896;p2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600587" y="3837577"/>
            <a:ext cx="663900" cy="170401"/>
          </a:xfrm>
          <a:prstGeom prst="rect">
            <a:avLst/>
          </a:prstGeom>
          <a:noFill/>
          <a:ln>
            <a:noFill/>
          </a:ln>
        </p:spPr>
      </p:pic>
      <p:pic>
        <p:nvPicPr>
          <p:cNvPr id="897" name="Google Shape;897;p28"/>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5814417" y="4455346"/>
            <a:ext cx="355200" cy="334298"/>
          </a:xfrm>
          <a:prstGeom prst="rect">
            <a:avLst/>
          </a:prstGeom>
          <a:noFill/>
          <a:ln>
            <a:noFill/>
          </a:ln>
        </p:spPr>
      </p:pic>
      <p:pic>
        <p:nvPicPr>
          <p:cNvPr id="898" name="Google Shape;898;p28"/>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3415278" y="3865748"/>
            <a:ext cx="743625" cy="114059"/>
          </a:xfrm>
          <a:prstGeom prst="rect">
            <a:avLst/>
          </a:prstGeom>
          <a:noFill/>
          <a:ln>
            <a:noFill/>
          </a:ln>
        </p:spPr>
      </p:pic>
      <p:pic>
        <p:nvPicPr>
          <p:cNvPr id="899" name="Google Shape;899;p2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934981" y="4507017"/>
            <a:ext cx="635700" cy="230957"/>
          </a:xfrm>
          <a:prstGeom prst="rect">
            <a:avLst/>
          </a:prstGeom>
          <a:noFill/>
          <a:ln>
            <a:noFill/>
          </a:ln>
        </p:spPr>
      </p:pic>
      <p:pic>
        <p:nvPicPr>
          <p:cNvPr id="900" name="Google Shape;900;p2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658131" y="3356915"/>
            <a:ext cx="594300" cy="403160"/>
          </a:xfrm>
          <a:prstGeom prst="rect">
            <a:avLst/>
          </a:prstGeom>
          <a:noFill/>
          <a:ln>
            <a:noFill/>
          </a:ln>
        </p:spPr>
      </p:pic>
      <p:pic>
        <p:nvPicPr>
          <p:cNvPr id="901" name="Google Shape;901;p2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603689" y="3040264"/>
            <a:ext cx="513600" cy="260275"/>
          </a:xfrm>
          <a:prstGeom prst="rect">
            <a:avLst/>
          </a:prstGeom>
          <a:noFill/>
          <a:ln>
            <a:noFill/>
          </a:ln>
        </p:spPr>
      </p:pic>
      <p:pic>
        <p:nvPicPr>
          <p:cNvPr id="902" name="Google Shape;902;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468713" y="1413679"/>
            <a:ext cx="743625" cy="180933"/>
          </a:xfrm>
          <a:prstGeom prst="rect">
            <a:avLst/>
          </a:prstGeom>
          <a:noFill/>
          <a:ln>
            <a:noFill/>
          </a:ln>
        </p:spPr>
      </p:pic>
      <p:pic>
        <p:nvPicPr>
          <p:cNvPr id="903" name="Google Shape;903;p2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8721" y="1377135"/>
            <a:ext cx="414900" cy="254021"/>
          </a:xfrm>
          <a:prstGeom prst="rect">
            <a:avLst/>
          </a:prstGeom>
          <a:noFill/>
          <a:ln>
            <a:noFill/>
          </a:ln>
        </p:spPr>
      </p:pic>
      <p:pic>
        <p:nvPicPr>
          <p:cNvPr id="904" name="Google Shape;904;p2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823309" y="1862173"/>
            <a:ext cx="548625" cy="156756"/>
          </a:xfrm>
          <a:prstGeom prst="rect">
            <a:avLst/>
          </a:prstGeom>
          <a:noFill/>
          <a:ln>
            <a:noFill/>
          </a:ln>
        </p:spPr>
      </p:pic>
      <p:pic>
        <p:nvPicPr>
          <p:cNvPr id="905" name="Google Shape;905;p28"/>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3098383" y="2275207"/>
            <a:ext cx="316025" cy="282189"/>
          </a:xfrm>
          <a:prstGeom prst="rect">
            <a:avLst/>
          </a:prstGeom>
          <a:noFill/>
          <a:ln>
            <a:noFill/>
          </a:ln>
        </p:spPr>
      </p:pic>
      <p:pic>
        <p:nvPicPr>
          <p:cNvPr id="906" name="Google Shape;906;p2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2621191" y="3033921"/>
            <a:ext cx="414900" cy="272961"/>
          </a:xfrm>
          <a:prstGeom prst="rect">
            <a:avLst/>
          </a:prstGeom>
          <a:noFill/>
          <a:ln>
            <a:noFill/>
          </a:ln>
        </p:spPr>
      </p:pic>
      <p:pic>
        <p:nvPicPr>
          <p:cNvPr id="907" name="Google Shape;907;p2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742005" y="4514438"/>
            <a:ext cx="704700" cy="216114"/>
          </a:xfrm>
          <a:prstGeom prst="rect">
            <a:avLst/>
          </a:prstGeom>
          <a:noFill/>
          <a:ln>
            <a:noFill/>
          </a:ln>
        </p:spPr>
      </p:pic>
      <p:pic>
        <p:nvPicPr>
          <p:cNvPr id="908" name="Google Shape;908;p2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386215" y="2330456"/>
            <a:ext cx="636000" cy="171693"/>
          </a:xfrm>
          <a:prstGeom prst="rect">
            <a:avLst/>
          </a:prstGeom>
          <a:noFill/>
          <a:ln>
            <a:noFill/>
          </a:ln>
        </p:spPr>
      </p:pic>
      <p:pic>
        <p:nvPicPr>
          <p:cNvPr id="909" name="Google Shape;909;p2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879754" y="2719187"/>
            <a:ext cx="636000" cy="186558"/>
          </a:xfrm>
          <a:prstGeom prst="rect">
            <a:avLst/>
          </a:prstGeom>
          <a:noFill/>
          <a:ln>
            <a:noFill/>
          </a:ln>
        </p:spPr>
      </p:pic>
      <p:pic>
        <p:nvPicPr>
          <p:cNvPr id="910" name="Google Shape;910;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037873" y="3451499"/>
            <a:ext cx="548700" cy="213993"/>
          </a:xfrm>
          <a:prstGeom prst="rect">
            <a:avLst/>
          </a:prstGeom>
          <a:noFill/>
          <a:ln>
            <a:noFill/>
          </a:ln>
        </p:spPr>
      </p:pic>
      <p:pic>
        <p:nvPicPr>
          <p:cNvPr id="911" name="Google Shape;911;p28"/>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8177554" y="3802045"/>
            <a:ext cx="316050" cy="241466"/>
          </a:xfrm>
          <a:prstGeom prst="rect">
            <a:avLst/>
          </a:prstGeom>
          <a:noFill/>
          <a:ln>
            <a:noFill/>
          </a:ln>
        </p:spPr>
      </p:pic>
      <p:pic>
        <p:nvPicPr>
          <p:cNvPr id="912" name="Google Shape;912;p28"/>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1440394" y="1375201"/>
            <a:ext cx="316050" cy="257889"/>
          </a:xfrm>
          <a:prstGeom prst="rect">
            <a:avLst/>
          </a:prstGeom>
          <a:noFill/>
          <a:ln>
            <a:noFill/>
          </a:ln>
        </p:spPr>
      </p:pic>
      <p:pic>
        <p:nvPicPr>
          <p:cNvPr id="913" name="Google Shape;913;p2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900682" y="3773970"/>
            <a:ext cx="355150" cy="297616"/>
          </a:xfrm>
          <a:prstGeom prst="rect">
            <a:avLst/>
          </a:prstGeom>
          <a:noFill/>
          <a:ln>
            <a:noFill/>
          </a:ln>
        </p:spPr>
      </p:pic>
      <p:pic>
        <p:nvPicPr>
          <p:cNvPr id="914" name="Google Shape;914;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561445" y="2729539"/>
            <a:ext cx="585300" cy="165854"/>
          </a:xfrm>
          <a:prstGeom prst="rect">
            <a:avLst/>
          </a:prstGeom>
          <a:noFill/>
          <a:ln>
            <a:noFill/>
          </a:ln>
        </p:spPr>
      </p:pic>
      <p:pic>
        <p:nvPicPr>
          <p:cNvPr id="915" name="Google Shape;915;p2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6934395" y="1853620"/>
            <a:ext cx="636000" cy="173860"/>
          </a:xfrm>
          <a:prstGeom prst="rect">
            <a:avLst/>
          </a:prstGeom>
          <a:noFill/>
          <a:ln>
            <a:noFill/>
          </a:ln>
        </p:spPr>
      </p:pic>
      <p:pic>
        <p:nvPicPr>
          <p:cNvPr id="916" name="Google Shape;916;p2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6694" y="2671372"/>
            <a:ext cx="316050" cy="282188"/>
          </a:xfrm>
          <a:prstGeom prst="rect">
            <a:avLst/>
          </a:prstGeom>
          <a:noFill/>
          <a:ln>
            <a:noFill/>
          </a:ln>
        </p:spPr>
      </p:pic>
      <p:pic>
        <p:nvPicPr>
          <p:cNvPr id="917" name="Google Shape;917;p2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910268" y="3467215"/>
            <a:ext cx="553200" cy="182561"/>
          </a:xfrm>
          <a:prstGeom prst="rect">
            <a:avLst/>
          </a:prstGeom>
          <a:noFill/>
          <a:ln>
            <a:noFill/>
          </a:ln>
        </p:spPr>
      </p:pic>
      <p:pic>
        <p:nvPicPr>
          <p:cNvPr id="918" name="Google Shape;918;p2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342365" y="952646"/>
            <a:ext cx="316050" cy="316050"/>
          </a:xfrm>
          <a:prstGeom prst="rect">
            <a:avLst/>
          </a:prstGeom>
          <a:noFill/>
          <a:ln>
            <a:noFill/>
          </a:ln>
        </p:spPr>
      </p:pic>
      <p:pic>
        <p:nvPicPr>
          <p:cNvPr id="919" name="Google Shape;919;p2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855196" y="976762"/>
            <a:ext cx="513600" cy="267817"/>
          </a:xfrm>
          <a:prstGeom prst="rect">
            <a:avLst/>
          </a:prstGeom>
          <a:noFill/>
          <a:ln>
            <a:noFill/>
          </a:ln>
        </p:spPr>
      </p:pic>
      <p:pic>
        <p:nvPicPr>
          <p:cNvPr id="920" name="Google Shape;920;p28"/>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8138365" y="936619"/>
            <a:ext cx="316025" cy="348103"/>
          </a:xfrm>
          <a:prstGeom prst="rect">
            <a:avLst/>
          </a:prstGeom>
          <a:noFill/>
          <a:ln>
            <a:noFill/>
          </a:ln>
        </p:spPr>
      </p:pic>
      <p:pic>
        <p:nvPicPr>
          <p:cNvPr id="921" name="Google Shape;921;p28"/>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4117559" y="989963"/>
            <a:ext cx="675000" cy="241416"/>
          </a:xfrm>
          <a:prstGeom prst="rect">
            <a:avLst/>
          </a:prstGeom>
          <a:noFill/>
          <a:ln>
            <a:noFill/>
          </a:ln>
        </p:spPr>
      </p:pic>
      <p:pic>
        <p:nvPicPr>
          <p:cNvPr id="922" name="Google Shape;922;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7277684" y="1007002"/>
            <a:ext cx="663900" cy="207337"/>
          </a:xfrm>
          <a:prstGeom prst="rect">
            <a:avLst/>
          </a:prstGeom>
          <a:noFill/>
          <a:ln>
            <a:noFill/>
          </a:ln>
        </p:spPr>
      </p:pic>
      <p:pic>
        <p:nvPicPr>
          <p:cNvPr id="923" name="Google Shape;923;p28"/>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5821821" y="1041063"/>
            <a:ext cx="513600" cy="139215"/>
          </a:xfrm>
          <a:prstGeom prst="rect">
            <a:avLst/>
          </a:prstGeom>
          <a:noFill/>
          <a:ln>
            <a:noFill/>
          </a:ln>
        </p:spPr>
      </p:pic>
      <p:pic>
        <p:nvPicPr>
          <p:cNvPr id="924" name="Google Shape;924;p28"/>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730684" y="971621"/>
            <a:ext cx="414900" cy="278100"/>
          </a:xfrm>
          <a:prstGeom prst="rect">
            <a:avLst/>
          </a:prstGeom>
          <a:noFill/>
          <a:ln>
            <a:noFill/>
          </a:ln>
        </p:spPr>
      </p:pic>
      <p:pic>
        <p:nvPicPr>
          <p:cNvPr id="925" name="Google Shape;925;p2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532203" y="1012998"/>
            <a:ext cx="548700" cy="195346"/>
          </a:xfrm>
          <a:prstGeom prst="rect">
            <a:avLst/>
          </a:prstGeom>
          <a:noFill/>
          <a:ln>
            <a:noFill/>
          </a:ln>
        </p:spPr>
      </p:pic>
      <p:pic>
        <p:nvPicPr>
          <p:cNvPr id="926" name="Google Shape;926;p2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9397" y="957386"/>
            <a:ext cx="471299" cy="306570"/>
          </a:xfrm>
          <a:prstGeom prst="rect">
            <a:avLst/>
          </a:prstGeom>
          <a:noFill/>
          <a:ln>
            <a:noFill/>
          </a:ln>
        </p:spPr>
      </p:pic>
      <p:pic>
        <p:nvPicPr>
          <p:cNvPr id="927" name="Google Shape;927;p2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07477" y="1045944"/>
            <a:ext cx="826425" cy="129454"/>
          </a:xfrm>
          <a:prstGeom prst="rect">
            <a:avLst/>
          </a:prstGeom>
          <a:noFill/>
          <a:ln>
            <a:noFill/>
          </a:ln>
        </p:spPr>
      </p:pic>
      <p:pic>
        <p:nvPicPr>
          <p:cNvPr id="928" name="Google Shape;928;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121476" y="1757507"/>
            <a:ext cx="414900" cy="366088"/>
          </a:xfrm>
          <a:prstGeom prst="rect">
            <a:avLst/>
          </a:prstGeom>
          <a:noFill/>
          <a:ln>
            <a:noFill/>
          </a:ln>
        </p:spPr>
      </p:pic>
      <p:pic>
        <p:nvPicPr>
          <p:cNvPr id="929" name="Google Shape;929;p2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565578" y="978466"/>
            <a:ext cx="355200" cy="264409"/>
          </a:xfrm>
          <a:prstGeom prst="rect">
            <a:avLst/>
          </a:prstGeom>
          <a:noFill/>
          <a:ln>
            <a:noFill/>
          </a:ln>
        </p:spPr>
      </p:pic>
      <p:pic>
        <p:nvPicPr>
          <p:cNvPr id="930" name="Google Shape;930;p2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451596" y="4201987"/>
            <a:ext cx="594150" cy="148538"/>
          </a:xfrm>
          <a:prstGeom prst="rect">
            <a:avLst/>
          </a:prstGeom>
          <a:noFill/>
          <a:ln>
            <a:noFill/>
          </a:ln>
        </p:spPr>
      </p:pic>
      <p:pic>
        <p:nvPicPr>
          <p:cNvPr id="931" name="Google Shape;931;p2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6510681" y="2349355"/>
            <a:ext cx="704700" cy="133893"/>
          </a:xfrm>
          <a:prstGeom prst="rect">
            <a:avLst/>
          </a:prstGeom>
          <a:noFill/>
          <a:ln>
            <a:noFill/>
          </a:ln>
        </p:spPr>
      </p:pic>
      <p:pic>
        <p:nvPicPr>
          <p:cNvPr id="932" name="Google Shape;932;p28"/>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727538" y="3502716"/>
            <a:ext cx="548625" cy="111559"/>
          </a:xfrm>
          <a:prstGeom prst="rect">
            <a:avLst/>
          </a:prstGeom>
          <a:noFill/>
          <a:ln>
            <a:noFill/>
          </a:ln>
        </p:spPr>
      </p:pic>
      <p:pic>
        <p:nvPicPr>
          <p:cNvPr id="933" name="Google Shape;933;p28"/>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5007144" y="4120475"/>
            <a:ext cx="355200" cy="311560"/>
          </a:xfrm>
          <a:prstGeom prst="rect">
            <a:avLst/>
          </a:prstGeom>
          <a:noFill/>
          <a:ln>
            <a:noFill/>
          </a:ln>
        </p:spPr>
      </p:pic>
      <p:pic>
        <p:nvPicPr>
          <p:cNvPr id="934" name="Google Shape;934;p2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25980" y="3048934"/>
            <a:ext cx="471300" cy="242934"/>
          </a:xfrm>
          <a:prstGeom prst="rect">
            <a:avLst/>
          </a:prstGeom>
          <a:noFill/>
          <a:ln>
            <a:noFill/>
          </a:ln>
        </p:spPr>
      </p:pic>
      <p:pic>
        <p:nvPicPr>
          <p:cNvPr id="935" name="Google Shape;935;p28"/>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653050" y="3838418"/>
            <a:ext cx="414900" cy="168719"/>
          </a:xfrm>
          <a:prstGeom prst="rect">
            <a:avLst/>
          </a:prstGeom>
          <a:noFill/>
          <a:ln>
            <a:noFill/>
          </a:ln>
        </p:spPr>
      </p:pic>
      <p:pic>
        <p:nvPicPr>
          <p:cNvPr id="936" name="Google Shape;936;p2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190687" y="4562104"/>
            <a:ext cx="635700" cy="120783"/>
          </a:xfrm>
          <a:prstGeom prst="rect">
            <a:avLst/>
          </a:prstGeom>
          <a:noFill/>
          <a:ln>
            <a:noFill/>
          </a:ln>
        </p:spPr>
      </p:pic>
      <p:pic>
        <p:nvPicPr>
          <p:cNvPr id="937" name="Google Shape;937;p28"/>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1704824" y="3498076"/>
            <a:ext cx="594300" cy="120838"/>
          </a:xfrm>
          <a:prstGeom prst="rect">
            <a:avLst/>
          </a:prstGeom>
          <a:noFill/>
          <a:ln>
            <a:noFill/>
          </a:ln>
        </p:spPr>
      </p:pic>
      <p:pic>
        <p:nvPicPr>
          <p:cNvPr id="938" name="Google Shape;938;p28"/>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959222" y="3450375"/>
            <a:ext cx="636000" cy="216240"/>
          </a:xfrm>
          <a:prstGeom prst="rect">
            <a:avLst/>
          </a:prstGeom>
          <a:noFill/>
          <a:ln>
            <a:noFill/>
          </a:ln>
        </p:spPr>
      </p:pic>
      <p:pic>
        <p:nvPicPr>
          <p:cNvPr id="939" name="Google Shape;939;p2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905080" y="1851265"/>
            <a:ext cx="776400" cy="178572"/>
          </a:xfrm>
          <a:prstGeom prst="rect">
            <a:avLst/>
          </a:prstGeom>
          <a:noFill/>
          <a:ln>
            <a:noFill/>
          </a:ln>
        </p:spPr>
      </p:pic>
      <p:pic>
        <p:nvPicPr>
          <p:cNvPr id="940" name="Google Shape;940;p28"/>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258192" y="4476122"/>
            <a:ext cx="355200" cy="292747"/>
          </a:xfrm>
          <a:prstGeom prst="rect">
            <a:avLst/>
          </a:prstGeom>
          <a:noFill/>
          <a:ln>
            <a:noFill/>
          </a:ln>
        </p:spPr>
      </p:pic>
      <p:pic>
        <p:nvPicPr>
          <p:cNvPr id="941" name="Google Shape;941;p28"/>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4989340" y="990299"/>
            <a:ext cx="635700" cy="240743"/>
          </a:xfrm>
          <a:prstGeom prst="rect">
            <a:avLst/>
          </a:prstGeom>
          <a:noFill/>
          <a:ln>
            <a:noFill/>
          </a:ln>
        </p:spPr>
      </p:pic>
      <p:pic>
        <p:nvPicPr>
          <p:cNvPr id="942" name="Google Shape;942;p2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4789291" y="1846060"/>
            <a:ext cx="862874" cy="188981"/>
          </a:xfrm>
          <a:prstGeom prst="rect">
            <a:avLst/>
          </a:prstGeom>
          <a:noFill/>
          <a:ln>
            <a:noFill/>
          </a:ln>
        </p:spPr>
      </p:pic>
      <p:pic>
        <p:nvPicPr>
          <p:cNvPr id="943" name="Google Shape;943;p28"/>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4191035" y="3081711"/>
            <a:ext cx="548625" cy="177380"/>
          </a:xfrm>
          <a:prstGeom prst="rect">
            <a:avLst/>
          </a:prstGeom>
          <a:noFill/>
          <a:ln>
            <a:noFill/>
          </a:ln>
        </p:spPr>
      </p:pic>
      <p:pic>
        <p:nvPicPr>
          <p:cNvPr id="944" name="Google Shape;944;p28"/>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8721985" y="4456291"/>
            <a:ext cx="277000" cy="332408"/>
          </a:xfrm>
          <a:prstGeom prst="rect">
            <a:avLst/>
          </a:prstGeom>
          <a:noFill/>
          <a:ln>
            <a:noFill/>
          </a:ln>
        </p:spPr>
      </p:pic>
      <p:pic>
        <p:nvPicPr>
          <p:cNvPr id="945" name="Google Shape;945;p28"/>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193329" y="3387712"/>
            <a:ext cx="355200" cy="341566"/>
          </a:xfrm>
          <a:prstGeom prst="rect">
            <a:avLst/>
          </a:prstGeom>
          <a:noFill/>
          <a:ln>
            <a:noFill/>
          </a:ln>
        </p:spPr>
      </p:pic>
      <p:pic>
        <p:nvPicPr>
          <p:cNvPr id="946" name="Google Shape;946;p28"/>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3225413" y="3101828"/>
            <a:ext cx="776300" cy="137147"/>
          </a:xfrm>
          <a:prstGeom prst="rect">
            <a:avLst/>
          </a:prstGeom>
          <a:noFill/>
          <a:ln>
            <a:noFill/>
          </a:ln>
        </p:spPr>
      </p:pic>
      <p:pic>
        <p:nvPicPr>
          <p:cNvPr id="947" name="Google Shape;947;p28"/>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333248" y="2338053"/>
            <a:ext cx="594300" cy="156497"/>
          </a:xfrm>
          <a:prstGeom prst="rect">
            <a:avLst/>
          </a:prstGeom>
          <a:noFill/>
          <a:ln>
            <a:noFill/>
          </a:ln>
        </p:spPr>
      </p:pic>
      <p:pic>
        <p:nvPicPr>
          <p:cNvPr id="948" name="Google Shape;948;p28"/>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722911" y="4525123"/>
            <a:ext cx="663900" cy="194744"/>
          </a:xfrm>
          <a:prstGeom prst="rect">
            <a:avLst/>
          </a:prstGeom>
          <a:noFill/>
          <a:ln>
            <a:noFill/>
          </a:ln>
        </p:spPr>
      </p:pic>
      <p:pic>
        <p:nvPicPr>
          <p:cNvPr id="949" name="Google Shape;949;p28"/>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55476" y="4212657"/>
            <a:ext cx="811900" cy="127197"/>
          </a:xfrm>
          <a:prstGeom prst="rect">
            <a:avLst/>
          </a:prstGeom>
          <a:noFill/>
          <a:ln>
            <a:noFill/>
          </a:ln>
        </p:spPr>
      </p:pic>
      <p:pic>
        <p:nvPicPr>
          <p:cNvPr id="950" name="Google Shape;950;p28"/>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3678969" y="2647823"/>
            <a:ext cx="414900" cy="329286"/>
          </a:xfrm>
          <a:prstGeom prst="rect">
            <a:avLst/>
          </a:prstGeom>
          <a:noFill/>
          <a:ln>
            <a:noFill/>
          </a:ln>
        </p:spPr>
      </p:pic>
      <p:pic>
        <p:nvPicPr>
          <p:cNvPr id="951" name="Google Shape;951;p28"/>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703241" y="1430152"/>
            <a:ext cx="704700" cy="147987"/>
          </a:xfrm>
          <a:prstGeom prst="rect">
            <a:avLst/>
          </a:prstGeom>
          <a:noFill/>
          <a:ln>
            <a:noFill/>
          </a:ln>
        </p:spPr>
      </p:pic>
      <p:pic>
        <p:nvPicPr>
          <p:cNvPr id="952" name="Google Shape;952;p28"/>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525193" y="4218169"/>
            <a:ext cx="553200" cy="116172"/>
          </a:xfrm>
          <a:prstGeom prst="rect">
            <a:avLst/>
          </a:prstGeom>
          <a:noFill/>
          <a:ln>
            <a:noFill/>
          </a:ln>
        </p:spPr>
      </p:pic>
    </p:spTree>
    <p:extLst>
      <p:ext uri="{BB962C8B-B14F-4D97-AF65-F5344CB8AC3E}">
        <p14:creationId xmlns:p14="http://schemas.microsoft.com/office/powerpoint/2010/main" val="1340403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3783859" y="334501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2970361" y="3514346"/>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28807" y="2633783"/>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3856259" y="3065220"/>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404021" y="2838556"/>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240220" y="4615162"/>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1255806" y="3980270"/>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6534417" y="2912364"/>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5514249" y="2399843"/>
            <a:ext cx="617434" cy="562635"/>
          </a:xfrm>
          <a:prstGeom prst="rect">
            <a:avLst/>
          </a:prstGeom>
          <a:noFill/>
          <a:ln>
            <a:noFill/>
          </a:ln>
        </p:spPr>
      </p:pic>
      <p:pic>
        <p:nvPicPr>
          <p:cNvPr id="62" name="Google Shape;1169;p103"/>
          <p:cNvPicPr preferRelativeResize="0">
            <a:picLocks noChangeAspect="1"/>
          </p:cNvPicPr>
          <p:nvPr/>
        </p:nvPicPr>
        <p:blipFill rotWithShape="1">
          <a:blip r:embed="rId13" cstate="print">
            <a:alphaModFix/>
            <a:extLst>
              <a:ext uri="{28A0092B-C50C-407E-A947-70E740481C1C}">
                <a14:useLocalDpi xmlns:a14="http://schemas.microsoft.com/office/drawing/2010/main"/>
              </a:ext>
            </a:extLst>
          </a:blip>
          <a:srcRect/>
          <a:stretch/>
        </p:blipFill>
        <p:spPr>
          <a:xfrm>
            <a:off x="2982589" y="4113740"/>
            <a:ext cx="704700" cy="194967"/>
          </a:xfrm>
          <a:prstGeom prst="rect">
            <a:avLst/>
          </a:prstGeom>
          <a:noFill/>
          <a:ln>
            <a:noFill/>
          </a:ln>
        </p:spPr>
      </p:pic>
      <p:pic>
        <p:nvPicPr>
          <p:cNvPr id="78" name="图片 7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20452" y="3490151"/>
            <a:ext cx="751186" cy="460727"/>
          </a:xfrm>
          <a:prstGeom prst="rect">
            <a:avLst/>
          </a:prstGeom>
        </p:spPr>
      </p:pic>
      <p:pic>
        <p:nvPicPr>
          <p:cNvPr id="81" name="Google Shape;1116;p101"/>
          <p:cNvPicPr preferRelativeResize="0">
            <a:picLocks noChangeAspect="1"/>
          </p:cNvPicPr>
          <p:nvPr/>
        </p:nvPicPr>
        <p:blipFill>
          <a:blip r:embed="rId15" cstate="print">
            <a:alphaModFix/>
            <a:extLst>
              <a:ext uri="{28A0092B-C50C-407E-A947-70E740481C1C}">
                <a14:useLocalDpi xmlns:a14="http://schemas.microsoft.com/office/drawing/2010/main"/>
              </a:ext>
            </a:extLst>
          </a:blip>
          <a:stretch>
            <a:fillRect/>
          </a:stretch>
        </p:blipFill>
        <p:spPr>
          <a:xfrm>
            <a:off x="3060468" y="4371069"/>
            <a:ext cx="513600" cy="394122"/>
          </a:xfrm>
          <a:prstGeom prst="rect">
            <a:avLst/>
          </a:prstGeom>
          <a:noFill/>
          <a:ln>
            <a:noFill/>
          </a:ln>
        </p:spPr>
      </p:pic>
      <p:pic>
        <p:nvPicPr>
          <p:cNvPr id="86" name="Google Shape;1188;p103"/>
          <p:cNvPicPr preferRelativeResize="0">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2238613" y="3982059"/>
            <a:ext cx="372125" cy="417547"/>
          </a:xfrm>
          <a:prstGeom prst="rect">
            <a:avLst/>
          </a:prstGeom>
          <a:noFill/>
          <a:ln>
            <a:noFill/>
          </a:ln>
        </p:spPr>
      </p:pic>
      <p:pic>
        <p:nvPicPr>
          <p:cNvPr id="12" name="图片 1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566280" y="3585365"/>
            <a:ext cx="772707" cy="381202"/>
          </a:xfrm>
          <a:prstGeom prst="rect">
            <a:avLst/>
          </a:prstGeom>
        </p:spPr>
      </p:pic>
      <p:pic>
        <p:nvPicPr>
          <p:cNvPr id="69" name="Google Shape;1191;p138"/>
          <p:cNvPicPr preferRelativeResize="0">
            <a:picLocks noChangeAspect="1"/>
          </p:cNvPicPr>
          <p:nvPr/>
        </p:nvPicPr>
        <p:blipFill>
          <a:blip r:embed="rId18">
            <a:alphaModFix/>
          </a:blip>
          <a:stretch>
            <a:fillRect/>
          </a:stretch>
        </p:blipFill>
        <p:spPr>
          <a:xfrm>
            <a:off x="8000039" y="1776327"/>
            <a:ext cx="569037" cy="255337"/>
          </a:xfrm>
          <a:prstGeom prst="rect">
            <a:avLst/>
          </a:prstGeom>
          <a:noFill/>
          <a:ln>
            <a:noFill/>
          </a:ln>
        </p:spPr>
      </p:pic>
      <p:pic>
        <p:nvPicPr>
          <p:cNvPr id="71" name="Google Shape;1297;p139"/>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2923063" y="2607059"/>
            <a:ext cx="636000" cy="288004"/>
          </a:xfrm>
          <a:prstGeom prst="rect">
            <a:avLst/>
          </a:prstGeom>
          <a:noFill/>
          <a:ln>
            <a:noFill/>
          </a:ln>
        </p:spPr>
      </p:pic>
      <p:pic>
        <p:nvPicPr>
          <p:cNvPr id="73" name="Google Shape;1252;p139"/>
          <p:cNvPicPr preferRelativeResize="0">
            <a:picLocks noChangeAspect="1"/>
          </p:cNvPicPr>
          <p:nvPr/>
        </p:nvPicPr>
        <p:blipFill>
          <a:blip r:embed="rId20" cstate="print">
            <a:alphaModFix/>
            <a:extLst>
              <a:ext uri="{28A0092B-C50C-407E-A947-70E740481C1C}">
                <a14:useLocalDpi xmlns:a14="http://schemas.microsoft.com/office/drawing/2010/main"/>
              </a:ext>
            </a:extLst>
          </a:blip>
          <a:stretch>
            <a:fillRect/>
          </a:stretch>
        </p:blipFill>
        <p:spPr>
          <a:xfrm>
            <a:off x="4700020" y="3023957"/>
            <a:ext cx="636000" cy="241676"/>
          </a:xfrm>
          <a:prstGeom prst="rect">
            <a:avLst/>
          </a:prstGeom>
          <a:noFill/>
          <a:ln>
            <a:noFill/>
          </a:ln>
        </p:spPr>
      </p:pic>
      <p:pic>
        <p:nvPicPr>
          <p:cNvPr id="74" name="Google Shape;1358;p140"/>
          <p:cNvPicPr preferRelativeResize="0">
            <a:picLocks noChangeAspect="1"/>
          </p:cNvPicPr>
          <p:nvPr/>
        </p:nvPicPr>
        <p:blipFill rotWithShape="1">
          <a:blip r:embed="rId21" cstate="print">
            <a:alphaModFix/>
            <a:extLst>
              <a:ext uri="{28A0092B-C50C-407E-A947-70E740481C1C}">
                <a14:useLocalDpi xmlns:a14="http://schemas.microsoft.com/office/drawing/2010/main"/>
              </a:ext>
            </a:extLst>
          </a:blip>
          <a:srcRect/>
          <a:stretch/>
        </p:blipFill>
        <p:spPr>
          <a:xfrm>
            <a:off x="6474927" y="3970857"/>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2" cstate="print">
            <a:alphaModFix/>
            <a:extLst>
              <a:ext uri="{28A0092B-C50C-407E-A947-70E740481C1C}">
                <a14:useLocalDpi xmlns:a14="http://schemas.microsoft.com/office/drawing/2010/main"/>
              </a:ext>
            </a:extLst>
          </a:blip>
          <a:srcRect/>
          <a:stretch/>
        </p:blipFill>
        <p:spPr>
          <a:xfrm>
            <a:off x="6412421" y="156340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7821087" y="1354607"/>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62375" y="3940642"/>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9"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364946" y="4544204"/>
            <a:ext cx="585300" cy="223351"/>
          </a:xfrm>
          <a:prstGeom prst="rect">
            <a:avLst/>
          </a:prstGeom>
          <a:noFill/>
          <a:ln>
            <a:noFill/>
          </a:ln>
        </p:spPr>
      </p:pic>
      <p:pic>
        <p:nvPicPr>
          <p:cNvPr id="46" name="Google Shape;1458;p14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662309" y="4484290"/>
            <a:ext cx="707472" cy="261743"/>
          </a:xfrm>
          <a:prstGeom prst="rect">
            <a:avLst/>
          </a:prstGeom>
          <a:noFill/>
          <a:ln>
            <a:noFill/>
          </a:ln>
        </p:spPr>
      </p:pic>
      <p:pic>
        <p:nvPicPr>
          <p:cNvPr id="50" name="Google Shape;1489;p14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rot="10800000" flipH="1" flipV="1">
            <a:off x="6578218" y="4462682"/>
            <a:ext cx="560609" cy="286759"/>
          </a:xfrm>
          <a:prstGeom prst="rect">
            <a:avLst/>
          </a:prstGeom>
          <a:noFill/>
          <a:ln>
            <a:noFill/>
          </a:ln>
        </p:spPr>
      </p:pic>
      <p:pic>
        <p:nvPicPr>
          <p:cNvPr id="55" name="Google Shape;1321;p13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32356" y="3633103"/>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34" cstate="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3096232" y="2912364"/>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434169" y="3570353"/>
            <a:ext cx="739953" cy="323125"/>
          </a:xfrm>
          <a:prstGeom prst="rect">
            <a:avLst/>
          </a:prstGeom>
          <a:noFill/>
          <a:ln>
            <a:noFill/>
          </a:ln>
        </p:spPr>
      </p:pic>
      <p:pic>
        <p:nvPicPr>
          <p:cNvPr id="63" name="Google Shape;1489;p16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768525" y="2604835"/>
            <a:ext cx="743700" cy="223102"/>
          </a:xfrm>
          <a:prstGeom prst="rect">
            <a:avLst/>
          </a:prstGeom>
          <a:noFill/>
          <a:ln>
            <a:noFill/>
          </a:ln>
        </p:spPr>
      </p:pic>
      <p:pic>
        <p:nvPicPr>
          <p:cNvPr id="67" name="Google Shape;929;p35"/>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238613" y="4536758"/>
            <a:ext cx="513600" cy="228433"/>
          </a:xfrm>
          <a:prstGeom prst="rect">
            <a:avLst/>
          </a:prstGeom>
          <a:noFill/>
          <a:ln>
            <a:noFill/>
          </a:ln>
        </p:spPr>
      </p:pic>
      <p:pic>
        <p:nvPicPr>
          <p:cNvPr id="79" name="Google Shape;830;p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157162" y="2623503"/>
            <a:ext cx="485700" cy="173225"/>
          </a:xfrm>
          <a:prstGeom prst="rect">
            <a:avLst/>
          </a:prstGeom>
          <a:noFill/>
          <a:ln>
            <a:noFill/>
          </a:ln>
        </p:spPr>
      </p:pic>
      <p:pic>
        <p:nvPicPr>
          <p:cNvPr id="83" name="Google Shape;643;p4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4829151" y="1832649"/>
            <a:ext cx="1088689" cy="244406"/>
          </a:xfrm>
          <a:prstGeom prst="rect">
            <a:avLst/>
          </a:prstGeom>
          <a:noFill/>
          <a:ln>
            <a:noFill/>
          </a:ln>
        </p:spPr>
      </p:pic>
      <p:pic>
        <p:nvPicPr>
          <p:cNvPr id="59" name="Google Shape;716;p4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162303" y="1372463"/>
            <a:ext cx="1208866" cy="217596"/>
          </a:xfrm>
          <a:prstGeom prst="rect">
            <a:avLst/>
          </a:prstGeom>
          <a:noFill/>
          <a:ln>
            <a:noFill/>
          </a:ln>
        </p:spPr>
      </p:pic>
      <p:pic>
        <p:nvPicPr>
          <p:cNvPr id="82" name="Google Shape;1010;p5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779016" y="4090703"/>
            <a:ext cx="732011" cy="224483"/>
          </a:xfrm>
          <a:prstGeom prst="rect">
            <a:avLst/>
          </a:prstGeom>
          <a:noFill/>
          <a:ln>
            <a:noFill/>
          </a:ln>
        </p:spPr>
      </p:pic>
      <p:pic>
        <p:nvPicPr>
          <p:cNvPr id="84" name="Google Shape;947;p5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829151" y="4568130"/>
            <a:ext cx="591731" cy="240656"/>
          </a:xfrm>
          <a:prstGeom prst="rect">
            <a:avLst/>
          </a:prstGeom>
          <a:noFill/>
          <a:ln>
            <a:noFill/>
          </a:ln>
        </p:spPr>
      </p:pic>
      <p:pic>
        <p:nvPicPr>
          <p:cNvPr id="85" name="Google Shape;1023;p5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549559" y="3633103"/>
            <a:ext cx="1009572" cy="232193"/>
          </a:xfrm>
          <a:prstGeom prst="rect">
            <a:avLst/>
          </a:prstGeom>
          <a:noFill/>
          <a:ln>
            <a:noFill/>
          </a:ln>
        </p:spPr>
      </p:pic>
      <p:pic>
        <p:nvPicPr>
          <p:cNvPr id="87" name="Google Shape;865;p50"/>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682321" y="2627291"/>
            <a:ext cx="663900" cy="123917"/>
          </a:xfrm>
          <a:prstGeom prst="rect">
            <a:avLst/>
          </a:prstGeom>
          <a:noFill/>
          <a:ln>
            <a:noFill/>
          </a:ln>
        </p:spPr>
      </p:pic>
      <p:pic>
        <p:nvPicPr>
          <p:cNvPr id="89" name="Google Shape;763;p50"/>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5620764" y="3090326"/>
            <a:ext cx="594151" cy="201428"/>
          </a:xfrm>
          <a:prstGeom prst="rect">
            <a:avLst/>
          </a:prstGeom>
          <a:noFill/>
          <a:ln>
            <a:noFill/>
          </a:ln>
        </p:spPr>
      </p:pic>
      <p:pic>
        <p:nvPicPr>
          <p:cNvPr id="92" name="Google Shape;868;p50"/>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195117" y="3113576"/>
            <a:ext cx="744415" cy="277935"/>
          </a:xfrm>
          <a:prstGeom prst="rect">
            <a:avLst/>
          </a:prstGeom>
          <a:noFill/>
          <a:ln>
            <a:noFill/>
          </a:ln>
        </p:spPr>
      </p:pic>
      <p:pic>
        <p:nvPicPr>
          <p:cNvPr id="93" name="Google Shape;845;p5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069275" y="3131564"/>
            <a:ext cx="710800" cy="213230"/>
          </a:xfrm>
          <a:prstGeom prst="rect">
            <a:avLst/>
          </a:prstGeom>
          <a:noFill/>
          <a:ln>
            <a:noFill/>
          </a:ln>
        </p:spPr>
      </p:pic>
      <p:pic>
        <p:nvPicPr>
          <p:cNvPr id="94" name="Google Shape;1044;p51"/>
          <p:cNvPicPr preferRelativeResize="0"/>
          <p:nvPr/>
        </p:nvPicPr>
        <p:blipFill>
          <a:blip r:embed="rId50">
            <a:alphaModFix/>
          </a:blip>
          <a:stretch>
            <a:fillRect/>
          </a:stretch>
        </p:blipFill>
        <p:spPr>
          <a:xfrm>
            <a:off x="3882249" y="4087962"/>
            <a:ext cx="772578" cy="220745"/>
          </a:xfrm>
          <a:prstGeom prst="rect">
            <a:avLst/>
          </a:prstGeom>
          <a:noFill/>
          <a:ln>
            <a:noFill/>
          </a:ln>
        </p:spPr>
      </p:pic>
      <p:pic>
        <p:nvPicPr>
          <p:cNvPr id="77" name="Google Shape;836;p50"/>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308243" y="2526406"/>
            <a:ext cx="794400" cy="325686"/>
          </a:xfrm>
          <a:prstGeom prst="rect">
            <a:avLst/>
          </a:prstGeom>
          <a:noFill/>
          <a:ln>
            <a:noFill/>
          </a:ln>
        </p:spPr>
      </p:pic>
      <p:pic>
        <p:nvPicPr>
          <p:cNvPr id="57" name="Google Shape;945;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775033" y="3959645"/>
            <a:ext cx="432886" cy="405185"/>
          </a:xfrm>
          <a:prstGeom prst="rect">
            <a:avLst/>
          </a:prstGeom>
          <a:noFill/>
          <a:ln>
            <a:noFill/>
          </a:ln>
        </p:spPr>
      </p:pic>
      <p:pic>
        <p:nvPicPr>
          <p:cNvPr id="61" name="Google Shape;815;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412076" y="1056071"/>
            <a:ext cx="804650" cy="109970"/>
          </a:xfrm>
          <a:prstGeom prst="rect">
            <a:avLst/>
          </a:prstGeom>
          <a:noFill/>
          <a:ln>
            <a:noFill/>
          </a:ln>
        </p:spPr>
      </p:pic>
      <p:pic>
        <p:nvPicPr>
          <p:cNvPr id="68" name="Google Shape;815;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159179" y="3639229"/>
            <a:ext cx="804650" cy="109970"/>
          </a:xfrm>
          <a:prstGeom prst="rect">
            <a:avLst/>
          </a:prstGeom>
          <a:noFill/>
          <a:ln>
            <a:noFill/>
          </a:ln>
        </p:spPr>
      </p:pic>
      <p:pic>
        <p:nvPicPr>
          <p:cNvPr id="80" name="Google Shape;948;p2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909548" y="4570447"/>
            <a:ext cx="663900" cy="194744"/>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97 </a:t>
            </a:r>
            <a:r>
              <a:rPr lang="en-US" altLang="zh-CN" dirty="0" err="1"/>
              <a:t>家已认证的Kubernetes合作伙伴</a:t>
            </a:r>
            <a:endParaRPr dirty="0"/>
          </a:p>
        </p:txBody>
      </p:sp>
      <p:pic>
        <p:nvPicPr>
          <p:cNvPr id="966" name="Google Shape;966;p3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961308" y="1040102"/>
            <a:ext cx="336800" cy="214861"/>
          </a:xfrm>
          <a:prstGeom prst="rect">
            <a:avLst/>
          </a:prstGeom>
          <a:noFill/>
          <a:ln>
            <a:noFill/>
          </a:ln>
        </p:spPr>
      </p:pic>
      <p:pic>
        <p:nvPicPr>
          <p:cNvPr id="967" name="Google Shape;967;p3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121" y="1469745"/>
            <a:ext cx="513725" cy="367438"/>
          </a:xfrm>
          <a:prstGeom prst="rect">
            <a:avLst/>
          </a:prstGeom>
          <a:noFill/>
          <a:ln>
            <a:noFill/>
          </a:ln>
        </p:spPr>
      </p:pic>
      <p:pic>
        <p:nvPicPr>
          <p:cNvPr id="968" name="Google Shape;968;p3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9431" y="3233822"/>
            <a:ext cx="548625" cy="226030"/>
          </a:xfrm>
          <a:prstGeom prst="rect">
            <a:avLst/>
          </a:prstGeom>
          <a:noFill/>
          <a:ln>
            <a:noFill/>
          </a:ln>
        </p:spPr>
      </p:pic>
      <p:pic>
        <p:nvPicPr>
          <p:cNvPr id="969" name="Google Shape;969;p3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965694" y="3728165"/>
            <a:ext cx="513725" cy="328158"/>
          </a:xfrm>
          <a:prstGeom prst="rect">
            <a:avLst/>
          </a:prstGeom>
          <a:noFill/>
          <a:ln>
            <a:noFill/>
          </a:ln>
        </p:spPr>
      </p:pic>
      <p:pic>
        <p:nvPicPr>
          <p:cNvPr id="970" name="Google Shape;970;p3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4929611" y="3728355"/>
            <a:ext cx="513725" cy="327778"/>
          </a:xfrm>
          <a:prstGeom prst="rect">
            <a:avLst/>
          </a:prstGeom>
          <a:noFill/>
          <a:ln>
            <a:noFill/>
          </a:ln>
        </p:spPr>
      </p:pic>
      <p:pic>
        <p:nvPicPr>
          <p:cNvPr id="971" name="Google Shape;971;p3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773202" y="3741059"/>
            <a:ext cx="474000" cy="302369"/>
          </a:xfrm>
          <a:prstGeom prst="rect">
            <a:avLst/>
          </a:prstGeom>
          <a:noFill/>
          <a:ln>
            <a:noFill/>
          </a:ln>
        </p:spPr>
      </p:pic>
      <p:pic>
        <p:nvPicPr>
          <p:cNvPr id="972" name="Google Shape;972;p30"/>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498612" y="4295208"/>
            <a:ext cx="548700" cy="350560"/>
          </a:xfrm>
          <a:prstGeom prst="rect">
            <a:avLst/>
          </a:prstGeom>
          <a:noFill/>
          <a:ln>
            <a:noFill/>
          </a:ln>
        </p:spPr>
      </p:pic>
      <p:pic>
        <p:nvPicPr>
          <p:cNvPr id="973" name="Google Shape;973;p30"/>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280085" y="4356043"/>
            <a:ext cx="661100" cy="228888"/>
          </a:xfrm>
          <a:prstGeom prst="rect">
            <a:avLst/>
          </a:prstGeom>
          <a:noFill/>
          <a:ln>
            <a:noFill/>
          </a:ln>
        </p:spPr>
      </p:pic>
      <p:pic>
        <p:nvPicPr>
          <p:cNvPr id="974" name="Google Shape;974;p30"/>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793064" y="2031417"/>
            <a:ext cx="548625" cy="393026"/>
          </a:xfrm>
          <a:prstGeom prst="rect">
            <a:avLst/>
          </a:prstGeom>
          <a:noFill/>
          <a:ln>
            <a:noFill/>
          </a:ln>
        </p:spPr>
      </p:pic>
      <p:pic>
        <p:nvPicPr>
          <p:cNvPr id="975" name="Google Shape;975;p3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023951" y="4190014"/>
            <a:ext cx="432350" cy="560946"/>
          </a:xfrm>
          <a:prstGeom prst="rect">
            <a:avLst/>
          </a:prstGeom>
          <a:noFill/>
          <a:ln>
            <a:noFill/>
          </a:ln>
        </p:spPr>
      </p:pic>
      <p:pic>
        <p:nvPicPr>
          <p:cNvPr id="976" name="Google Shape;976;p3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976643" y="2631730"/>
            <a:ext cx="336800" cy="344183"/>
          </a:xfrm>
          <a:prstGeom prst="rect">
            <a:avLst/>
          </a:prstGeom>
          <a:noFill/>
          <a:ln>
            <a:noFill/>
          </a:ln>
        </p:spPr>
      </p:pic>
      <p:pic>
        <p:nvPicPr>
          <p:cNvPr id="977" name="Google Shape;977;p30"/>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829253" y="2690779"/>
            <a:ext cx="548700" cy="226087"/>
          </a:xfrm>
          <a:prstGeom prst="rect">
            <a:avLst/>
          </a:prstGeom>
          <a:noFill/>
          <a:ln>
            <a:noFill/>
          </a:ln>
        </p:spPr>
      </p:pic>
      <p:pic>
        <p:nvPicPr>
          <p:cNvPr id="978" name="Google Shape;978;p30"/>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42767" y="1051106"/>
            <a:ext cx="548700" cy="192854"/>
          </a:xfrm>
          <a:prstGeom prst="rect">
            <a:avLst/>
          </a:prstGeom>
          <a:noFill/>
          <a:ln>
            <a:noFill/>
          </a:ln>
        </p:spPr>
      </p:pic>
      <p:pic>
        <p:nvPicPr>
          <p:cNvPr id="979" name="Google Shape;979;p3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642218" y="3732616"/>
            <a:ext cx="473950" cy="319257"/>
          </a:xfrm>
          <a:prstGeom prst="rect">
            <a:avLst/>
          </a:prstGeom>
          <a:noFill/>
          <a:ln>
            <a:noFill/>
          </a:ln>
        </p:spPr>
      </p:pic>
      <p:pic>
        <p:nvPicPr>
          <p:cNvPr id="980" name="Google Shape;980;p3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981" name="Google Shape;981;p30"/>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890202" y="1055030"/>
            <a:ext cx="661100" cy="185005"/>
          </a:xfrm>
          <a:prstGeom prst="rect">
            <a:avLst/>
          </a:prstGeom>
          <a:noFill/>
          <a:ln>
            <a:noFill/>
          </a:ln>
        </p:spPr>
      </p:pic>
      <p:pic>
        <p:nvPicPr>
          <p:cNvPr id="982" name="Google Shape;982;p3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892526" y="2147343"/>
            <a:ext cx="697999" cy="161174"/>
          </a:xfrm>
          <a:prstGeom prst="rect">
            <a:avLst/>
          </a:prstGeom>
          <a:noFill/>
          <a:ln>
            <a:noFill/>
          </a:ln>
        </p:spPr>
      </p:pic>
      <p:pic>
        <p:nvPicPr>
          <p:cNvPr id="983" name="Google Shape;983;p3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984" name="Google Shape;984;p3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2582" y="2701432"/>
            <a:ext cx="698000" cy="204779"/>
          </a:xfrm>
          <a:prstGeom prst="rect">
            <a:avLst/>
          </a:prstGeom>
          <a:noFill/>
          <a:ln>
            <a:noFill/>
          </a:ln>
        </p:spPr>
      </p:pic>
      <p:pic>
        <p:nvPicPr>
          <p:cNvPr id="985" name="Google Shape;985;p3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621243" y="1549215"/>
            <a:ext cx="548700" cy="208497"/>
          </a:xfrm>
          <a:prstGeom prst="rect">
            <a:avLst/>
          </a:prstGeom>
          <a:noFill/>
          <a:ln>
            <a:noFill/>
          </a:ln>
        </p:spPr>
      </p:pic>
      <p:pic>
        <p:nvPicPr>
          <p:cNvPr id="986" name="Google Shape;986;p3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312739" y="943738"/>
            <a:ext cx="390000" cy="407590"/>
          </a:xfrm>
          <a:prstGeom prst="rect">
            <a:avLst/>
          </a:prstGeom>
          <a:noFill/>
          <a:ln>
            <a:noFill/>
          </a:ln>
        </p:spPr>
      </p:pic>
      <p:pic>
        <p:nvPicPr>
          <p:cNvPr id="987" name="Google Shape;987;p30"/>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297740" y="1565522"/>
            <a:ext cx="635699" cy="175883"/>
          </a:xfrm>
          <a:prstGeom prst="rect">
            <a:avLst/>
          </a:prstGeom>
          <a:noFill/>
          <a:ln>
            <a:noFill/>
          </a:ln>
        </p:spPr>
      </p:pic>
      <p:pic>
        <p:nvPicPr>
          <p:cNvPr id="988" name="Google Shape;988;p3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15923" y="2078804"/>
            <a:ext cx="473999" cy="298254"/>
          </a:xfrm>
          <a:prstGeom prst="rect">
            <a:avLst/>
          </a:prstGeom>
          <a:noFill/>
          <a:ln>
            <a:noFill/>
          </a:ln>
        </p:spPr>
      </p:pic>
      <p:pic>
        <p:nvPicPr>
          <p:cNvPr id="989" name="Google Shape;989;p3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239753" y="3173849"/>
            <a:ext cx="513725" cy="345977"/>
          </a:xfrm>
          <a:prstGeom prst="rect">
            <a:avLst/>
          </a:prstGeom>
          <a:noFill/>
          <a:ln>
            <a:noFill/>
          </a:ln>
        </p:spPr>
      </p:pic>
      <p:pic>
        <p:nvPicPr>
          <p:cNvPr id="990" name="Google Shape;990;p3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182732" y="1491486"/>
            <a:ext cx="336800" cy="323955"/>
          </a:xfrm>
          <a:prstGeom prst="rect">
            <a:avLst/>
          </a:prstGeom>
          <a:noFill/>
          <a:ln>
            <a:noFill/>
          </a:ln>
        </p:spPr>
      </p:pic>
      <p:pic>
        <p:nvPicPr>
          <p:cNvPr id="991" name="Google Shape;991;p3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647328" y="1601444"/>
            <a:ext cx="725850" cy="104039"/>
          </a:xfrm>
          <a:prstGeom prst="rect">
            <a:avLst/>
          </a:prstGeom>
          <a:noFill/>
          <a:ln>
            <a:noFill/>
          </a:ln>
        </p:spPr>
      </p:pic>
      <p:pic>
        <p:nvPicPr>
          <p:cNvPr id="992" name="Google Shape;992;p3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066580" y="4259955"/>
            <a:ext cx="548700" cy="421064"/>
          </a:xfrm>
          <a:prstGeom prst="rect">
            <a:avLst/>
          </a:prstGeom>
          <a:noFill/>
          <a:ln>
            <a:noFill/>
          </a:ln>
        </p:spPr>
      </p:pic>
      <p:pic>
        <p:nvPicPr>
          <p:cNvPr id="993" name="Google Shape;993;p3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901671" y="3162549"/>
            <a:ext cx="432350" cy="368578"/>
          </a:xfrm>
          <a:prstGeom prst="rect">
            <a:avLst/>
          </a:prstGeom>
          <a:noFill/>
          <a:ln>
            <a:noFill/>
          </a:ln>
        </p:spPr>
      </p:pic>
      <p:pic>
        <p:nvPicPr>
          <p:cNvPr id="994" name="Google Shape;994;p3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867720" y="2034685"/>
            <a:ext cx="432350" cy="386491"/>
          </a:xfrm>
          <a:prstGeom prst="rect">
            <a:avLst/>
          </a:prstGeom>
          <a:noFill/>
          <a:ln>
            <a:noFill/>
          </a:ln>
        </p:spPr>
      </p:pic>
      <p:pic>
        <p:nvPicPr>
          <p:cNvPr id="995" name="Google Shape;995;p30"/>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4778757" y="2612735"/>
            <a:ext cx="473974" cy="382174"/>
          </a:xfrm>
          <a:prstGeom prst="rect">
            <a:avLst/>
          </a:prstGeom>
          <a:noFill/>
          <a:ln>
            <a:noFill/>
          </a:ln>
        </p:spPr>
      </p:pic>
      <p:pic>
        <p:nvPicPr>
          <p:cNvPr id="996" name="Google Shape;996;p3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771556" y="1103644"/>
            <a:ext cx="661100" cy="87778"/>
          </a:xfrm>
          <a:prstGeom prst="rect">
            <a:avLst/>
          </a:prstGeom>
          <a:noFill/>
          <a:ln>
            <a:noFill/>
          </a:ln>
        </p:spPr>
      </p:pic>
      <p:pic>
        <p:nvPicPr>
          <p:cNvPr id="997" name="Google Shape;997;p3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5213" y="4332168"/>
            <a:ext cx="473950" cy="276639"/>
          </a:xfrm>
          <a:prstGeom prst="rect">
            <a:avLst/>
          </a:prstGeom>
          <a:noFill/>
          <a:ln>
            <a:noFill/>
          </a:ln>
        </p:spPr>
      </p:pic>
      <p:pic>
        <p:nvPicPr>
          <p:cNvPr id="998" name="Google Shape;998;p3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162986" y="3225914"/>
            <a:ext cx="473975" cy="241847"/>
          </a:xfrm>
          <a:prstGeom prst="rect">
            <a:avLst/>
          </a:prstGeom>
          <a:noFill/>
          <a:ln>
            <a:noFill/>
          </a:ln>
        </p:spPr>
      </p:pic>
      <p:pic>
        <p:nvPicPr>
          <p:cNvPr id="999" name="Google Shape;999;p3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501473" y="1078665"/>
            <a:ext cx="661100" cy="137735"/>
          </a:xfrm>
          <a:prstGeom prst="rect">
            <a:avLst/>
          </a:prstGeom>
          <a:noFill/>
          <a:ln>
            <a:noFill/>
          </a:ln>
        </p:spPr>
      </p:pic>
      <p:pic>
        <p:nvPicPr>
          <p:cNvPr id="1000" name="Google Shape;1000;p3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608222" y="1099639"/>
            <a:ext cx="635699" cy="95788"/>
          </a:xfrm>
          <a:prstGeom prst="rect">
            <a:avLst/>
          </a:prstGeom>
          <a:noFill/>
          <a:ln>
            <a:noFill/>
          </a:ln>
        </p:spPr>
      </p:pic>
      <p:pic>
        <p:nvPicPr>
          <p:cNvPr id="1001" name="Google Shape;1001;p3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019730" y="3746538"/>
            <a:ext cx="590674" cy="291411"/>
          </a:xfrm>
          <a:prstGeom prst="rect">
            <a:avLst/>
          </a:prstGeom>
          <a:noFill/>
          <a:ln>
            <a:noFill/>
          </a:ln>
        </p:spPr>
      </p:pic>
      <p:pic>
        <p:nvPicPr>
          <p:cNvPr id="1002" name="Google Shape;1002;p30"/>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990705" y="1023299"/>
            <a:ext cx="548700" cy="248468"/>
          </a:xfrm>
          <a:prstGeom prst="rect">
            <a:avLst/>
          </a:prstGeom>
          <a:noFill/>
          <a:ln>
            <a:noFill/>
          </a:ln>
        </p:spPr>
      </p:pic>
      <p:pic>
        <p:nvPicPr>
          <p:cNvPr id="1003" name="Google Shape;1003;p30"/>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210007" y="2124638"/>
            <a:ext cx="725850" cy="206586"/>
          </a:xfrm>
          <a:prstGeom prst="rect">
            <a:avLst/>
          </a:prstGeom>
          <a:noFill/>
          <a:ln>
            <a:noFill/>
          </a:ln>
        </p:spPr>
      </p:pic>
      <p:pic>
        <p:nvPicPr>
          <p:cNvPr id="1004" name="Google Shape;1004;p3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181933" y="3201675"/>
            <a:ext cx="473950" cy="290325"/>
          </a:xfrm>
          <a:prstGeom prst="rect">
            <a:avLst/>
          </a:prstGeom>
          <a:noFill/>
          <a:ln>
            <a:noFill/>
          </a:ln>
        </p:spPr>
      </p:pic>
      <p:pic>
        <p:nvPicPr>
          <p:cNvPr id="1005" name="Google Shape;1005;p3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3325" y="1580419"/>
            <a:ext cx="697999" cy="146089"/>
          </a:xfrm>
          <a:prstGeom prst="rect">
            <a:avLst/>
          </a:prstGeom>
          <a:noFill/>
          <a:ln>
            <a:noFill/>
          </a:ln>
        </p:spPr>
      </p:pic>
      <p:pic>
        <p:nvPicPr>
          <p:cNvPr id="1006" name="Google Shape;1006;p3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121461" y="2681294"/>
            <a:ext cx="548625" cy="245056"/>
          </a:xfrm>
          <a:prstGeom prst="rect">
            <a:avLst/>
          </a:prstGeom>
          <a:noFill/>
          <a:ln>
            <a:noFill/>
          </a:ln>
        </p:spPr>
      </p:pic>
      <p:pic>
        <p:nvPicPr>
          <p:cNvPr id="1007" name="Google Shape;1007;p30"/>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1486871" y="3718192"/>
            <a:ext cx="316025" cy="348103"/>
          </a:xfrm>
          <a:prstGeom prst="rect">
            <a:avLst/>
          </a:prstGeom>
          <a:noFill/>
          <a:ln>
            <a:noFill/>
          </a:ln>
        </p:spPr>
      </p:pic>
      <p:pic>
        <p:nvPicPr>
          <p:cNvPr id="1008" name="Google Shape;1008;p3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308577" y="4288811"/>
            <a:ext cx="390000" cy="363354"/>
          </a:xfrm>
          <a:prstGeom prst="rect">
            <a:avLst/>
          </a:prstGeom>
          <a:noFill/>
          <a:ln>
            <a:noFill/>
          </a:ln>
        </p:spPr>
      </p:pic>
      <p:pic>
        <p:nvPicPr>
          <p:cNvPr id="1009" name="Google Shape;1009;p30"/>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482214" y="3307171"/>
            <a:ext cx="661100" cy="79334"/>
          </a:xfrm>
          <a:prstGeom prst="rect">
            <a:avLst/>
          </a:prstGeom>
          <a:noFill/>
          <a:ln>
            <a:noFill/>
          </a:ln>
        </p:spPr>
      </p:pic>
      <p:pic>
        <p:nvPicPr>
          <p:cNvPr id="1010" name="Google Shape;1010;p3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422114" y="2726053"/>
            <a:ext cx="590675" cy="155539"/>
          </a:xfrm>
          <a:prstGeom prst="rect">
            <a:avLst/>
          </a:prstGeom>
          <a:noFill/>
          <a:ln>
            <a:noFill/>
          </a:ln>
        </p:spPr>
      </p:pic>
      <p:pic>
        <p:nvPicPr>
          <p:cNvPr id="1011" name="Google Shape;1011;p30"/>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421254" y="1586923"/>
            <a:ext cx="725850" cy="133082"/>
          </a:xfrm>
          <a:prstGeom prst="rect">
            <a:avLst/>
          </a:prstGeom>
          <a:noFill/>
          <a:ln>
            <a:noFill/>
          </a:ln>
        </p:spPr>
      </p:pic>
      <p:pic>
        <p:nvPicPr>
          <p:cNvPr id="1012" name="Google Shape;1012;p3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500975" y="1492145"/>
            <a:ext cx="432350" cy="322638"/>
          </a:xfrm>
          <a:prstGeom prst="rect">
            <a:avLst/>
          </a:prstGeom>
          <a:noFill/>
          <a:ln>
            <a:noFill/>
          </a:ln>
        </p:spPr>
      </p:pic>
      <p:pic>
        <p:nvPicPr>
          <p:cNvPr id="1013" name="Google Shape;1013;p30"/>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569988" y="2111389"/>
            <a:ext cx="635700" cy="233082"/>
          </a:xfrm>
          <a:prstGeom prst="rect">
            <a:avLst/>
          </a:prstGeom>
          <a:noFill/>
          <a:ln>
            <a:noFill/>
          </a:ln>
        </p:spPr>
      </p:pic>
      <p:pic>
        <p:nvPicPr>
          <p:cNvPr id="1014" name="Google Shape;1014;p30"/>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702782" y="1568798"/>
            <a:ext cx="590675" cy="169332"/>
          </a:xfrm>
          <a:prstGeom prst="rect">
            <a:avLst/>
          </a:prstGeom>
          <a:noFill/>
          <a:ln>
            <a:noFill/>
          </a:ln>
        </p:spPr>
      </p:pic>
      <p:pic>
        <p:nvPicPr>
          <p:cNvPr id="1015" name="Google Shape;1015;p30"/>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550417" y="2584168"/>
            <a:ext cx="336800" cy="439308"/>
          </a:xfrm>
          <a:prstGeom prst="rect">
            <a:avLst/>
          </a:prstGeom>
          <a:noFill/>
          <a:ln>
            <a:noFill/>
          </a:ln>
        </p:spPr>
      </p:pic>
      <p:pic>
        <p:nvPicPr>
          <p:cNvPr id="1016" name="Google Shape;1016;p30"/>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199273" y="2102929"/>
            <a:ext cx="513725" cy="250002"/>
          </a:xfrm>
          <a:prstGeom prst="rect">
            <a:avLst/>
          </a:prstGeom>
          <a:noFill/>
          <a:ln>
            <a:noFill/>
          </a:ln>
        </p:spPr>
      </p:pic>
      <p:pic>
        <p:nvPicPr>
          <p:cNvPr id="1017" name="Google Shape;1017;p30"/>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354246" y="2645260"/>
            <a:ext cx="513725" cy="317124"/>
          </a:xfrm>
          <a:prstGeom prst="rect">
            <a:avLst/>
          </a:prstGeom>
          <a:noFill/>
          <a:ln>
            <a:noFill/>
          </a:ln>
        </p:spPr>
      </p:pic>
      <p:pic>
        <p:nvPicPr>
          <p:cNvPr id="1018" name="Google Shape;1018;p30"/>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172706" y="4344673"/>
            <a:ext cx="725850" cy="251628"/>
          </a:xfrm>
          <a:prstGeom prst="rect">
            <a:avLst/>
          </a:prstGeom>
          <a:noFill/>
          <a:ln>
            <a:noFill/>
          </a:ln>
        </p:spPr>
      </p:pic>
      <p:pic>
        <p:nvPicPr>
          <p:cNvPr id="1019" name="Google Shape;1019;p30"/>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542920" y="3181542"/>
            <a:ext cx="548640" cy="330591"/>
          </a:xfrm>
          <a:prstGeom prst="rect">
            <a:avLst/>
          </a:prstGeom>
          <a:noFill/>
          <a:ln>
            <a:noFill/>
          </a:ln>
        </p:spPr>
      </p:pic>
      <p:pic>
        <p:nvPicPr>
          <p:cNvPr id="1020" name="Google Shape;1020;p30"/>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486425" y="2671385"/>
            <a:ext cx="635700" cy="264875"/>
          </a:xfrm>
          <a:prstGeom prst="rect">
            <a:avLst/>
          </a:prstGeom>
          <a:noFill/>
          <a:ln>
            <a:noFill/>
          </a:ln>
        </p:spPr>
      </p:pic>
      <p:pic>
        <p:nvPicPr>
          <p:cNvPr id="1021" name="Google Shape;1021;p30"/>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278965" y="3788918"/>
            <a:ext cx="548650" cy="206652"/>
          </a:xfrm>
          <a:prstGeom prst="rect">
            <a:avLst/>
          </a:prstGeom>
          <a:noFill/>
          <a:ln>
            <a:noFill/>
          </a:ln>
        </p:spPr>
      </p:pic>
      <p:pic>
        <p:nvPicPr>
          <p:cNvPr id="1022" name="Google Shape;1022;p30"/>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6025" y="2050043"/>
            <a:ext cx="403200" cy="355776"/>
          </a:xfrm>
          <a:prstGeom prst="rect">
            <a:avLst/>
          </a:prstGeom>
          <a:noFill/>
          <a:ln>
            <a:noFill/>
          </a:ln>
        </p:spPr>
      </p:pic>
      <p:pic>
        <p:nvPicPr>
          <p:cNvPr id="1023" name="Google Shape;1023;p30"/>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447887" y="1027020"/>
            <a:ext cx="474000" cy="241025"/>
          </a:xfrm>
          <a:prstGeom prst="rect">
            <a:avLst/>
          </a:prstGeom>
          <a:noFill/>
          <a:ln>
            <a:noFill/>
          </a:ln>
        </p:spPr>
      </p:pic>
      <p:pic>
        <p:nvPicPr>
          <p:cNvPr id="1024" name="Google Shape;1024;p30"/>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34557" y="4336999"/>
            <a:ext cx="548625" cy="266977"/>
          </a:xfrm>
          <a:prstGeom prst="rect">
            <a:avLst/>
          </a:prstGeom>
          <a:noFill/>
          <a:ln>
            <a:noFill/>
          </a:ln>
        </p:spPr>
      </p:pic>
      <p:pic>
        <p:nvPicPr>
          <p:cNvPr id="1025" name="Google Shape;1025;p30"/>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510642" y="1495791"/>
            <a:ext cx="548700" cy="315345"/>
          </a:xfrm>
          <a:prstGeom prst="rect">
            <a:avLst/>
          </a:prstGeom>
          <a:noFill/>
          <a:ln>
            <a:noFill/>
          </a:ln>
        </p:spPr>
      </p:pic>
      <p:pic>
        <p:nvPicPr>
          <p:cNvPr id="1026" name="Google Shape;1026;p30"/>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421755" y="2125561"/>
            <a:ext cx="698000" cy="204739"/>
          </a:xfrm>
          <a:prstGeom prst="rect">
            <a:avLst/>
          </a:prstGeom>
          <a:noFill/>
          <a:ln>
            <a:noFill/>
          </a:ln>
        </p:spPr>
      </p:pic>
      <p:pic>
        <p:nvPicPr>
          <p:cNvPr id="1027" name="Google Shape;1027;p30"/>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307890" y="3239171"/>
            <a:ext cx="725850" cy="215334"/>
          </a:xfrm>
          <a:prstGeom prst="rect">
            <a:avLst/>
          </a:prstGeom>
          <a:noFill/>
          <a:ln>
            <a:noFill/>
          </a:ln>
        </p:spPr>
      </p:pic>
      <p:pic>
        <p:nvPicPr>
          <p:cNvPr id="1028" name="Google Shape;1028;p30"/>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823972" y="4350719"/>
            <a:ext cx="725850" cy="239537"/>
          </a:xfrm>
          <a:prstGeom prst="rect">
            <a:avLst/>
          </a:prstGeom>
          <a:noFill/>
          <a:ln>
            <a:noFill/>
          </a:ln>
        </p:spPr>
      </p:pic>
      <p:pic>
        <p:nvPicPr>
          <p:cNvPr id="1029" name="Google Shape;1029;p30"/>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4380135" y="2030240"/>
            <a:ext cx="432325" cy="395382"/>
          </a:xfrm>
          <a:prstGeom prst="rect">
            <a:avLst/>
          </a:prstGeom>
          <a:noFill/>
          <a:ln>
            <a:noFill/>
          </a:ln>
        </p:spPr>
      </p:pic>
      <p:pic>
        <p:nvPicPr>
          <p:cNvPr id="1030" name="Google Shape;1030;p30"/>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629846" y="2717224"/>
            <a:ext cx="811900" cy="173196"/>
          </a:xfrm>
          <a:prstGeom prst="rect">
            <a:avLst/>
          </a:prstGeom>
          <a:noFill/>
          <a:ln>
            <a:noFill/>
          </a:ln>
        </p:spPr>
      </p:pic>
      <p:pic>
        <p:nvPicPr>
          <p:cNvPr id="1031" name="Google Shape;1031;p30"/>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5606134" y="3751312"/>
            <a:ext cx="698000" cy="281865"/>
          </a:xfrm>
          <a:prstGeom prst="rect">
            <a:avLst/>
          </a:prstGeom>
          <a:noFill/>
          <a:ln>
            <a:noFill/>
          </a:ln>
        </p:spPr>
      </p:pic>
      <p:pic>
        <p:nvPicPr>
          <p:cNvPr id="1032" name="Google Shape;1032;p30"/>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1160285" y="1081908"/>
            <a:ext cx="661100" cy="131249"/>
          </a:xfrm>
          <a:prstGeom prst="rect">
            <a:avLst/>
          </a:prstGeom>
          <a:noFill/>
          <a:ln>
            <a:noFill/>
          </a:ln>
        </p:spPr>
      </p:pic>
      <p:pic>
        <p:nvPicPr>
          <p:cNvPr id="1033" name="Google Shape;1033;p30"/>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5061121" y="1477587"/>
            <a:ext cx="432325" cy="351754"/>
          </a:xfrm>
          <a:prstGeom prst="rect">
            <a:avLst/>
          </a:prstGeom>
          <a:noFill/>
          <a:ln>
            <a:noFill/>
          </a:ln>
        </p:spPr>
      </p:pic>
      <p:pic>
        <p:nvPicPr>
          <p:cNvPr id="1034" name="Google Shape;1034;p30"/>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316792" y="3214215"/>
            <a:ext cx="698000" cy="265245"/>
          </a:xfrm>
          <a:prstGeom prst="rect">
            <a:avLst/>
          </a:prstGeom>
          <a:noFill/>
          <a:ln>
            <a:noFill/>
          </a:ln>
        </p:spPr>
      </p:pic>
      <p:pic>
        <p:nvPicPr>
          <p:cNvPr id="1035" name="Google Shape;1035;p30"/>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620120" y="1079220"/>
            <a:ext cx="758950" cy="136625"/>
          </a:xfrm>
          <a:prstGeom prst="rect">
            <a:avLst/>
          </a:prstGeom>
          <a:noFill/>
          <a:ln>
            <a:noFill/>
          </a:ln>
        </p:spPr>
      </p:pic>
      <p:pic>
        <p:nvPicPr>
          <p:cNvPr id="1036" name="Google Shape;1036;p30"/>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860074" y="2737714"/>
            <a:ext cx="661100" cy="132216"/>
          </a:xfrm>
          <a:prstGeom prst="rect">
            <a:avLst/>
          </a:prstGeom>
          <a:noFill/>
          <a:ln>
            <a:noFill/>
          </a:ln>
        </p:spPr>
      </p:pic>
      <p:pic>
        <p:nvPicPr>
          <p:cNvPr id="1037" name="Google Shape;1037;p30"/>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6466932" y="3718119"/>
            <a:ext cx="390000" cy="348250"/>
          </a:xfrm>
          <a:prstGeom prst="rect">
            <a:avLst/>
          </a:prstGeom>
          <a:noFill/>
          <a:ln>
            <a:noFill/>
          </a:ln>
        </p:spPr>
      </p:pic>
      <p:pic>
        <p:nvPicPr>
          <p:cNvPr id="1038" name="Google Shape;1038;p30"/>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8410000" y="3802996"/>
            <a:ext cx="661100" cy="178497"/>
          </a:xfrm>
          <a:prstGeom prst="rect">
            <a:avLst/>
          </a:prstGeom>
          <a:noFill/>
          <a:ln>
            <a:noFill/>
          </a:ln>
        </p:spPr>
      </p:pic>
      <p:pic>
        <p:nvPicPr>
          <p:cNvPr id="1039" name="Google Shape;1039;p30"/>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1486625" y="2718631"/>
            <a:ext cx="758950" cy="170381"/>
          </a:xfrm>
          <a:prstGeom prst="rect">
            <a:avLst/>
          </a:prstGeom>
          <a:noFill/>
          <a:ln>
            <a:noFill/>
          </a:ln>
        </p:spPr>
      </p:pic>
      <p:pic>
        <p:nvPicPr>
          <p:cNvPr id="1040" name="Google Shape;1040;p30"/>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39291" y="2129489"/>
            <a:ext cx="590650" cy="196883"/>
          </a:xfrm>
          <a:prstGeom prst="rect">
            <a:avLst/>
          </a:prstGeom>
          <a:noFill/>
          <a:ln>
            <a:noFill/>
          </a:ln>
        </p:spPr>
      </p:pic>
      <p:pic>
        <p:nvPicPr>
          <p:cNvPr id="1041" name="Google Shape;1041;p30"/>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361403" y="2571679"/>
            <a:ext cx="390000" cy="464286"/>
          </a:xfrm>
          <a:prstGeom prst="rect">
            <a:avLst/>
          </a:prstGeom>
          <a:noFill/>
          <a:ln>
            <a:noFill/>
          </a:ln>
        </p:spPr>
      </p:pic>
      <p:pic>
        <p:nvPicPr>
          <p:cNvPr id="1042" name="Google Shape;1042;p30"/>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341307" y="2155327"/>
            <a:ext cx="777900" cy="145208"/>
          </a:xfrm>
          <a:prstGeom prst="rect">
            <a:avLst/>
          </a:prstGeom>
          <a:noFill/>
          <a:ln>
            <a:noFill/>
          </a:ln>
        </p:spPr>
      </p:pic>
      <p:pic>
        <p:nvPicPr>
          <p:cNvPr id="1043" name="Google Shape;1043;p30"/>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675217" y="4334381"/>
            <a:ext cx="698000" cy="272212"/>
          </a:xfrm>
          <a:prstGeom prst="rect">
            <a:avLst/>
          </a:prstGeom>
          <a:noFill/>
          <a:ln>
            <a:noFill/>
          </a:ln>
        </p:spPr>
      </p:pic>
      <p:pic>
        <p:nvPicPr>
          <p:cNvPr id="1044" name="Google Shape;1044;p30"/>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995888" y="2610335"/>
            <a:ext cx="381865" cy="386975"/>
          </a:xfrm>
          <a:prstGeom prst="rect">
            <a:avLst/>
          </a:prstGeom>
          <a:noFill/>
          <a:ln>
            <a:noFill/>
          </a:ln>
        </p:spPr>
      </p:pic>
      <p:pic>
        <p:nvPicPr>
          <p:cNvPr id="1045" name="Google Shape;1045;p30"/>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785154" y="3217882"/>
            <a:ext cx="590650" cy="257911"/>
          </a:xfrm>
          <a:prstGeom prst="rect">
            <a:avLst/>
          </a:prstGeom>
          <a:noFill/>
          <a:ln>
            <a:noFill/>
          </a:ln>
        </p:spPr>
      </p:pic>
      <p:pic>
        <p:nvPicPr>
          <p:cNvPr id="1046" name="Google Shape;1046;p30"/>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804076" y="3183973"/>
            <a:ext cx="590650" cy="325729"/>
          </a:xfrm>
          <a:prstGeom prst="rect">
            <a:avLst/>
          </a:prstGeom>
          <a:noFill/>
          <a:ln>
            <a:noFill/>
          </a:ln>
        </p:spPr>
      </p:pic>
      <p:pic>
        <p:nvPicPr>
          <p:cNvPr id="1047" name="Google Shape;1047;p30"/>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36249" y="3135599"/>
            <a:ext cx="432350" cy="422477"/>
          </a:xfrm>
          <a:prstGeom prst="rect">
            <a:avLst/>
          </a:prstGeom>
          <a:noFill/>
          <a:ln>
            <a:noFill/>
          </a:ln>
        </p:spPr>
      </p:pic>
      <p:pic>
        <p:nvPicPr>
          <p:cNvPr id="1048" name="Google Shape;1048;p30"/>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670591" y="2114721"/>
            <a:ext cx="590650" cy="226419"/>
          </a:xfrm>
          <a:prstGeom prst="rect">
            <a:avLst/>
          </a:prstGeom>
          <a:noFill/>
          <a:ln>
            <a:noFill/>
          </a:ln>
        </p:spPr>
      </p:pic>
      <p:pic>
        <p:nvPicPr>
          <p:cNvPr id="1049" name="Google Shape;1049;p30"/>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718136" y="1485064"/>
            <a:ext cx="336800" cy="336800"/>
          </a:xfrm>
          <a:prstGeom prst="rect">
            <a:avLst/>
          </a:prstGeom>
          <a:noFill/>
          <a:ln>
            <a:noFill/>
          </a:ln>
        </p:spPr>
      </p:pic>
      <p:pic>
        <p:nvPicPr>
          <p:cNvPr id="1050" name="Google Shape;1050;p30"/>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990413" y="3802958"/>
            <a:ext cx="776400" cy="178572"/>
          </a:xfrm>
          <a:prstGeom prst="rect">
            <a:avLst/>
          </a:prstGeom>
          <a:noFill/>
          <a:ln>
            <a:noFill/>
          </a:ln>
        </p:spPr>
      </p:pic>
      <p:pic>
        <p:nvPicPr>
          <p:cNvPr id="1051" name="Google Shape;1051;p30"/>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187139" y="1462071"/>
            <a:ext cx="403200" cy="382785"/>
          </a:xfrm>
          <a:prstGeom prst="rect">
            <a:avLst/>
          </a:prstGeom>
          <a:noFill/>
          <a:ln>
            <a:noFill/>
          </a:ln>
        </p:spPr>
      </p:pic>
      <p:pic>
        <p:nvPicPr>
          <p:cNvPr id="1052" name="Google Shape;1052;p30"/>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8366925" y="1042725"/>
            <a:ext cx="776400" cy="209616"/>
          </a:xfrm>
          <a:prstGeom prst="rect">
            <a:avLst/>
          </a:prstGeom>
          <a:noFill/>
          <a:ln>
            <a:noFill/>
          </a:ln>
        </p:spPr>
      </p:pic>
      <p:pic>
        <p:nvPicPr>
          <p:cNvPr id="1053" name="Google Shape;1053;p30"/>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061235" y="1496121"/>
            <a:ext cx="513750" cy="314685"/>
          </a:xfrm>
          <a:prstGeom prst="rect">
            <a:avLst/>
          </a:prstGeom>
          <a:noFill/>
          <a:ln>
            <a:noFill/>
          </a:ln>
        </p:spPr>
      </p:pic>
      <p:pic>
        <p:nvPicPr>
          <p:cNvPr id="1054" name="Google Shape;1054;p30"/>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231390" y="1027433"/>
            <a:ext cx="661100" cy="240200"/>
          </a:xfrm>
          <a:prstGeom prst="rect">
            <a:avLst/>
          </a:prstGeom>
          <a:noFill/>
          <a:ln>
            <a:noFill/>
          </a:ln>
        </p:spPr>
      </p:pic>
      <p:pic>
        <p:nvPicPr>
          <p:cNvPr id="1055" name="Google Shape;1055;p30"/>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6850" y="3842035"/>
            <a:ext cx="590675" cy="100418"/>
          </a:xfrm>
          <a:prstGeom prst="rect">
            <a:avLst/>
          </a:prstGeom>
          <a:noFill/>
          <a:ln>
            <a:noFill/>
          </a:ln>
        </p:spPr>
      </p:pic>
      <p:pic>
        <p:nvPicPr>
          <p:cNvPr id="1056" name="Google Shape;1056;p30"/>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523997" y="3248595"/>
            <a:ext cx="635700" cy="196486"/>
          </a:xfrm>
          <a:prstGeom prst="rect">
            <a:avLst/>
          </a:prstGeom>
          <a:noFill/>
          <a:ln>
            <a:noFill/>
          </a:ln>
        </p:spPr>
      </p:pic>
      <p:pic>
        <p:nvPicPr>
          <p:cNvPr id="1057" name="Google Shape;1057;p30"/>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581696" y="4406889"/>
            <a:ext cx="811900" cy="127197"/>
          </a:xfrm>
          <a:prstGeom prst="rect">
            <a:avLst/>
          </a:prstGeom>
          <a:noFill/>
          <a:ln>
            <a:noFill/>
          </a:ln>
        </p:spPr>
      </p:pic>
      <p:pic>
        <p:nvPicPr>
          <p:cNvPr id="1058" name="Google Shape;1058;p30"/>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518990" y="4393144"/>
            <a:ext cx="635700" cy="154687"/>
          </a:xfrm>
          <a:prstGeom prst="rect">
            <a:avLst/>
          </a:prstGeom>
          <a:noFill/>
          <a:ln>
            <a:noFill/>
          </a:ln>
        </p:spPr>
      </p:pic>
      <p:pic>
        <p:nvPicPr>
          <p:cNvPr id="1059" name="Google Shape;1059;p30"/>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3285754" y="2151124"/>
            <a:ext cx="501900" cy="153613"/>
          </a:xfrm>
          <a:prstGeom prst="rect">
            <a:avLst/>
          </a:prstGeom>
          <a:noFill/>
          <a:ln>
            <a:noFill/>
          </a:ln>
        </p:spPr>
      </p:pic>
      <p:pic>
        <p:nvPicPr>
          <p:cNvPr id="1060" name="Google Shape;1060;p30"/>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10323" y="3728978"/>
            <a:ext cx="513750" cy="326532"/>
          </a:xfrm>
          <a:prstGeom prst="rect">
            <a:avLst/>
          </a:prstGeom>
          <a:noFill/>
          <a:ln>
            <a:noFill/>
          </a:ln>
        </p:spPr>
      </p:pic>
    </p:spTree>
    <p:extLst>
      <p:ext uri="{BB962C8B-B14F-4D97-AF65-F5344CB8AC3E}">
        <p14:creationId xmlns:p14="http://schemas.microsoft.com/office/powerpoint/2010/main" val="969552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sz="1600" dirty="0">
                <a:solidFill>
                  <a:schemeClr val="dk1"/>
                </a:solidFill>
              </a:rPr>
              <a:t>76,000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8,800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10,000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3,7</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117 </a:t>
            </a:r>
            <a:r>
              <a:rPr lang="en-US" altLang="zh-CN" dirty="0" err="1"/>
              <a:t>家KCSP合作伙伴</a:t>
            </a:r>
            <a:endParaRPr dirty="0"/>
          </a:p>
        </p:txBody>
      </p:sp>
      <p:pic>
        <p:nvPicPr>
          <p:cNvPr id="1087" name="Google Shape;1087;p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29115" y="1031539"/>
            <a:ext cx="707100" cy="183963"/>
          </a:xfrm>
          <a:prstGeom prst="rect">
            <a:avLst/>
          </a:prstGeom>
          <a:noFill/>
          <a:ln>
            <a:noFill/>
          </a:ln>
        </p:spPr>
      </p:pic>
      <p:pic>
        <p:nvPicPr>
          <p:cNvPr id="1088" name="Google Shape;1088;p3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100065" y="1503196"/>
            <a:ext cx="536375" cy="149851"/>
          </a:xfrm>
          <a:prstGeom prst="rect">
            <a:avLst/>
          </a:prstGeom>
          <a:noFill/>
          <a:ln>
            <a:noFill/>
          </a:ln>
        </p:spPr>
      </p:pic>
      <p:pic>
        <p:nvPicPr>
          <p:cNvPr id="1089" name="Google Shape;1089;p33"/>
          <p:cNvPicPr preferRelativeResize="0"/>
          <p:nvPr/>
        </p:nvPicPr>
        <p:blipFill rotWithShape="1">
          <a:blip r:embed="rId5" cstate="print">
            <a:alphaModFix/>
            <a:extLst>
              <a:ext uri="{28A0092B-C50C-407E-A947-70E740481C1C}">
                <a14:useLocalDpi xmlns:a14="http://schemas.microsoft.com/office/drawing/2010/main"/>
              </a:ext>
            </a:extLst>
          </a:blip>
          <a:srcRect t="36017" b="35244"/>
          <a:stretch/>
        </p:blipFill>
        <p:spPr>
          <a:xfrm>
            <a:off x="8493326" y="2533207"/>
            <a:ext cx="636000" cy="166153"/>
          </a:xfrm>
          <a:prstGeom prst="rect">
            <a:avLst/>
          </a:prstGeom>
          <a:noFill/>
          <a:ln>
            <a:noFill/>
          </a:ln>
        </p:spPr>
      </p:pic>
      <p:pic>
        <p:nvPicPr>
          <p:cNvPr id="1090" name="Google Shape;1090;p3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72330" y="3992887"/>
            <a:ext cx="698000" cy="283513"/>
          </a:xfrm>
          <a:prstGeom prst="rect">
            <a:avLst/>
          </a:prstGeom>
          <a:noFill/>
          <a:ln>
            <a:noFill/>
          </a:ln>
        </p:spPr>
      </p:pic>
      <p:pic>
        <p:nvPicPr>
          <p:cNvPr id="1091" name="Google Shape;1091;p33"/>
          <p:cNvPicPr preferRelativeResize="0"/>
          <p:nvPr/>
        </p:nvPicPr>
        <p:blipFill rotWithShape="1">
          <a:blip r:embed="rId7" cstate="print">
            <a:alphaModFix/>
            <a:extLst>
              <a:ext uri="{28A0092B-C50C-407E-A947-70E740481C1C}">
                <a14:useLocalDpi xmlns:a14="http://schemas.microsoft.com/office/drawing/2010/main"/>
              </a:ext>
            </a:extLst>
          </a:blip>
          <a:srcRect l="6163" t="13876" r="6163" b="15146"/>
          <a:stretch/>
        </p:blipFill>
        <p:spPr>
          <a:xfrm>
            <a:off x="8498204" y="3916025"/>
            <a:ext cx="594150" cy="437236"/>
          </a:xfrm>
          <a:prstGeom prst="rect">
            <a:avLst/>
          </a:prstGeom>
          <a:noFill/>
          <a:ln>
            <a:noFill/>
          </a:ln>
        </p:spPr>
      </p:pic>
      <p:pic>
        <p:nvPicPr>
          <p:cNvPr id="1092" name="Google Shape;1092;p3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450169" y="2423950"/>
            <a:ext cx="423125" cy="384667"/>
          </a:xfrm>
          <a:prstGeom prst="rect">
            <a:avLst/>
          </a:prstGeom>
          <a:noFill/>
          <a:ln>
            <a:noFill/>
          </a:ln>
        </p:spPr>
      </p:pic>
      <p:pic>
        <p:nvPicPr>
          <p:cNvPr id="1093" name="Google Shape;1093;p33"/>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689823" y="4442007"/>
            <a:ext cx="381900" cy="315000"/>
          </a:xfrm>
          <a:prstGeom prst="rect">
            <a:avLst/>
          </a:prstGeom>
          <a:noFill/>
          <a:ln>
            <a:noFill/>
          </a:ln>
        </p:spPr>
      </p:pic>
      <p:pic>
        <p:nvPicPr>
          <p:cNvPr id="1094" name="Google Shape;1094;p3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85056" y="3558349"/>
            <a:ext cx="594150" cy="121480"/>
          </a:xfrm>
          <a:prstGeom prst="rect">
            <a:avLst/>
          </a:prstGeom>
          <a:noFill/>
          <a:ln>
            <a:noFill/>
          </a:ln>
        </p:spPr>
      </p:pic>
      <p:pic>
        <p:nvPicPr>
          <p:cNvPr id="1095" name="Google Shape;1095;p3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892285" y="3982282"/>
            <a:ext cx="459900" cy="304723"/>
          </a:xfrm>
          <a:prstGeom prst="rect">
            <a:avLst/>
          </a:prstGeom>
          <a:noFill/>
          <a:ln>
            <a:noFill/>
          </a:ln>
        </p:spPr>
      </p:pic>
      <p:pic>
        <p:nvPicPr>
          <p:cNvPr id="1096" name="Google Shape;1096;p3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637200" y="1919484"/>
            <a:ext cx="364500" cy="389181"/>
          </a:xfrm>
          <a:prstGeom prst="rect">
            <a:avLst/>
          </a:prstGeom>
          <a:noFill/>
          <a:ln>
            <a:noFill/>
          </a:ln>
        </p:spPr>
      </p:pic>
      <p:pic>
        <p:nvPicPr>
          <p:cNvPr id="1097" name="Google Shape;1097;p3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911998" y="3001519"/>
            <a:ext cx="707225" cy="257711"/>
          </a:xfrm>
          <a:prstGeom prst="rect">
            <a:avLst/>
          </a:prstGeom>
          <a:noFill/>
          <a:ln>
            <a:noFill/>
          </a:ln>
        </p:spPr>
      </p:pic>
      <p:pic>
        <p:nvPicPr>
          <p:cNvPr id="1098" name="Google Shape;1098;p33"/>
          <p:cNvPicPr preferRelativeResize="0"/>
          <p:nvPr/>
        </p:nvPicPr>
        <p:blipFill rotWithShape="1">
          <a:blip r:embed="rId14" cstate="print">
            <a:alphaModFix/>
            <a:extLst>
              <a:ext uri="{28A0092B-C50C-407E-A947-70E740481C1C}">
                <a14:useLocalDpi xmlns:a14="http://schemas.microsoft.com/office/drawing/2010/main"/>
              </a:ext>
            </a:extLst>
          </a:blip>
          <a:srcRect t="11006" b="12188"/>
          <a:stretch/>
        </p:blipFill>
        <p:spPr>
          <a:xfrm>
            <a:off x="2935240" y="1430421"/>
            <a:ext cx="423125" cy="295401"/>
          </a:xfrm>
          <a:prstGeom prst="rect">
            <a:avLst/>
          </a:prstGeom>
          <a:noFill/>
          <a:ln>
            <a:noFill/>
          </a:ln>
        </p:spPr>
      </p:pic>
      <p:pic>
        <p:nvPicPr>
          <p:cNvPr id="1099" name="Google Shape;1099;p33"/>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35133" y="2974713"/>
            <a:ext cx="326950" cy="311322"/>
          </a:xfrm>
          <a:prstGeom prst="rect">
            <a:avLst/>
          </a:prstGeom>
          <a:noFill/>
          <a:ln>
            <a:noFill/>
          </a:ln>
        </p:spPr>
      </p:pic>
      <p:pic>
        <p:nvPicPr>
          <p:cNvPr id="1100" name="Google Shape;1100;p3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124972" y="1030080"/>
            <a:ext cx="594150" cy="186881"/>
          </a:xfrm>
          <a:prstGeom prst="rect">
            <a:avLst/>
          </a:prstGeom>
          <a:noFill/>
          <a:ln>
            <a:noFill/>
          </a:ln>
        </p:spPr>
      </p:pic>
      <p:pic>
        <p:nvPicPr>
          <p:cNvPr id="1101" name="Google Shape;1101;p3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296913" y="2998348"/>
            <a:ext cx="510500" cy="264053"/>
          </a:xfrm>
          <a:prstGeom prst="rect">
            <a:avLst/>
          </a:prstGeom>
          <a:noFill/>
          <a:ln>
            <a:noFill/>
          </a:ln>
        </p:spPr>
      </p:pic>
      <p:pic>
        <p:nvPicPr>
          <p:cNvPr id="1102" name="Google Shape;1102;p33"/>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145302" y="4362703"/>
            <a:ext cx="510500" cy="473608"/>
          </a:xfrm>
          <a:prstGeom prst="rect">
            <a:avLst/>
          </a:prstGeom>
          <a:noFill/>
          <a:ln>
            <a:noFill/>
          </a:ln>
        </p:spPr>
      </p:pic>
      <p:pic>
        <p:nvPicPr>
          <p:cNvPr id="1103" name="Google Shape;1103;p3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4085" y="3475724"/>
            <a:ext cx="364500" cy="286730"/>
          </a:xfrm>
          <a:prstGeom prst="rect">
            <a:avLst/>
          </a:prstGeom>
          <a:noFill/>
          <a:ln>
            <a:noFill/>
          </a:ln>
        </p:spPr>
      </p:pic>
      <p:pic>
        <p:nvPicPr>
          <p:cNvPr id="1104" name="Google Shape;1104;p3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886973" y="3577595"/>
            <a:ext cx="536375" cy="82986"/>
          </a:xfrm>
          <a:prstGeom prst="rect">
            <a:avLst/>
          </a:prstGeom>
          <a:noFill/>
          <a:ln>
            <a:noFill/>
          </a:ln>
        </p:spPr>
      </p:pic>
      <p:pic>
        <p:nvPicPr>
          <p:cNvPr id="1105" name="Google Shape;1105;p3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193879" y="2528491"/>
            <a:ext cx="760374" cy="175587"/>
          </a:xfrm>
          <a:prstGeom prst="rect">
            <a:avLst/>
          </a:prstGeom>
          <a:noFill/>
          <a:ln>
            <a:noFill/>
          </a:ln>
        </p:spPr>
      </p:pic>
      <p:pic>
        <p:nvPicPr>
          <p:cNvPr id="1106" name="Google Shape;1106;p3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495698" y="1496737"/>
            <a:ext cx="536376" cy="162768"/>
          </a:xfrm>
          <a:prstGeom prst="rect">
            <a:avLst/>
          </a:prstGeom>
          <a:noFill/>
          <a:ln>
            <a:noFill/>
          </a:ln>
        </p:spPr>
      </p:pic>
      <p:pic>
        <p:nvPicPr>
          <p:cNvPr id="1107" name="Google Shape;1107;p3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665718" y="1000868"/>
            <a:ext cx="423125" cy="245305"/>
          </a:xfrm>
          <a:prstGeom prst="rect">
            <a:avLst/>
          </a:prstGeom>
          <a:noFill/>
          <a:ln>
            <a:noFill/>
          </a:ln>
        </p:spPr>
      </p:pic>
      <p:pic>
        <p:nvPicPr>
          <p:cNvPr id="1108" name="Google Shape;1108;p3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489818" y="3515215"/>
            <a:ext cx="423125" cy="207747"/>
          </a:xfrm>
          <a:prstGeom prst="rect">
            <a:avLst/>
          </a:prstGeom>
          <a:noFill/>
          <a:ln>
            <a:noFill/>
          </a:ln>
        </p:spPr>
      </p:pic>
      <p:pic>
        <p:nvPicPr>
          <p:cNvPr id="1109" name="Google Shape;1109;p3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18299" y="4459776"/>
            <a:ext cx="707225" cy="279461"/>
          </a:xfrm>
          <a:prstGeom prst="rect">
            <a:avLst/>
          </a:prstGeom>
          <a:noFill/>
          <a:ln>
            <a:noFill/>
          </a:ln>
        </p:spPr>
      </p:pic>
      <p:pic>
        <p:nvPicPr>
          <p:cNvPr id="1110" name="Google Shape;1110;p3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158029" y="1020642"/>
            <a:ext cx="501900" cy="205757"/>
          </a:xfrm>
          <a:prstGeom prst="rect">
            <a:avLst/>
          </a:prstGeom>
          <a:noFill/>
          <a:ln>
            <a:noFill/>
          </a:ln>
        </p:spPr>
      </p:pic>
      <p:pic>
        <p:nvPicPr>
          <p:cNvPr id="1111" name="Google Shape;1111;p3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172475" y="1993301"/>
            <a:ext cx="635700" cy="241547"/>
          </a:xfrm>
          <a:prstGeom prst="rect">
            <a:avLst/>
          </a:prstGeom>
          <a:noFill/>
          <a:ln>
            <a:noFill/>
          </a:ln>
        </p:spPr>
      </p:pic>
      <p:pic>
        <p:nvPicPr>
          <p:cNvPr id="1112" name="Google Shape;1112;p3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979414" y="3513326"/>
            <a:ext cx="594150" cy="211525"/>
          </a:xfrm>
          <a:prstGeom prst="rect">
            <a:avLst/>
          </a:prstGeom>
          <a:noFill/>
          <a:ln>
            <a:noFill/>
          </a:ln>
        </p:spPr>
      </p:pic>
      <p:pic>
        <p:nvPicPr>
          <p:cNvPr id="1113" name="Google Shape;1113;p3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716525" y="921100"/>
            <a:ext cx="381850" cy="404840"/>
          </a:xfrm>
          <a:prstGeom prst="rect">
            <a:avLst/>
          </a:prstGeom>
          <a:noFill/>
          <a:ln>
            <a:noFill/>
          </a:ln>
        </p:spPr>
      </p:pic>
      <p:pic>
        <p:nvPicPr>
          <p:cNvPr id="1114" name="Google Shape;1114;p3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737432" y="4406946"/>
            <a:ext cx="501900" cy="385121"/>
          </a:xfrm>
          <a:prstGeom prst="rect">
            <a:avLst/>
          </a:prstGeom>
          <a:noFill/>
          <a:ln>
            <a:noFill/>
          </a:ln>
        </p:spPr>
      </p:pic>
      <p:pic>
        <p:nvPicPr>
          <p:cNvPr id="1115" name="Google Shape;1115;p3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85565" y="1542536"/>
            <a:ext cx="536376" cy="71171"/>
          </a:xfrm>
          <a:prstGeom prst="rect">
            <a:avLst/>
          </a:prstGeom>
          <a:noFill/>
          <a:ln>
            <a:noFill/>
          </a:ln>
        </p:spPr>
      </p:pic>
      <p:pic>
        <p:nvPicPr>
          <p:cNvPr id="1116" name="Google Shape;1116;p3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656075" y="2016188"/>
            <a:ext cx="381875" cy="195774"/>
          </a:xfrm>
          <a:prstGeom prst="rect">
            <a:avLst/>
          </a:prstGeom>
          <a:noFill/>
          <a:ln>
            <a:noFill/>
          </a:ln>
        </p:spPr>
      </p:pic>
      <p:pic>
        <p:nvPicPr>
          <p:cNvPr id="1117" name="Google Shape;1117;p3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505402" y="1066331"/>
            <a:ext cx="536375" cy="114378"/>
          </a:xfrm>
          <a:prstGeom prst="rect">
            <a:avLst/>
          </a:prstGeom>
          <a:noFill/>
          <a:ln>
            <a:noFill/>
          </a:ln>
        </p:spPr>
      </p:pic>
      <p:pic>
        <p:nvPicPr>
          <p:cNvPr id="1118" name="Google Shape;1118;p3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544145" y="1413918"/>
            <a:ext cx="536375" cy="328406"/>
          </a:xfrm>
          <a:prstGeom prst="rect">
            <a:avLst/>
          </a:prstGeom>
          <a:noFill/>
          <a:ln>
            <a:noFill/>
          </a:ln>
        </p:spPr>
      </p:pic>
      <p:pic>
        <p:nvPicPr>
          <p:cNvPr id="1119" name="Google Shape;1119;p33"/>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783955" y="3553219"/>
            <a:ext cx="635700" cy="131740"/>
          </a:xfrm>
          <a:prstGeom prst="rect">
            <a:avLst/>
          </a:prstGeom>
          <a:noFill/>
          <a:ln>
            <a:noFill/>
          </a:ln>
        </p:spPr>
      </p:pic>
      <p:pic>
        <p:nvPicPr>
          <p:cNvPr id="1120" name="Google Shape;1120;p33"/>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1192738" y="1030699"/>
            <a:ext cx="594150" cy="185643"/>
          </a:xfrm>
          <a:prstGeom prst="rect">
            <a:avLst/>
          </a:prstGeom>
          <a:noFill/>
          <a:ln>
            <a:noFill/>
          </a:ln>
        </p:spPr>
      </p:pic>
      <p:pic>
        <p:nvPicPr>
          <p:cNvPr id="1121" name="Google Shape;1121;p3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8300" y="1974335"/>
            <a:ext cx="510500" cy="279480"/>
          </a:xfrm>
          <a:prstGeom prst="rect">
            <a:avLst/>
          </a:prstGeom>
          <a:noFill/>
          <a:ln>
            <a:noFill/>
          </a:ln>
        </p:spPr>
      </p:pic>
      <p:pic>
        <p:nvPicPr>
          <p:cNvPr id="1122" name="Google Shape;1122;p3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056422" y="4057066"/>
            <a:ext cx="948700" cy="155154"/>
          </a:xfrm>
          <a:prstGeom prst="rect">
            <a:avLst/>
          </a:prstGeom>
          <a:noFill/>
          <a:ln>
            <a:noFill/>
          </a:ln>
        </p:spPr>
      </p:pic>
      <p:pic>
        <p:nvPicPr>
          <p:cNvPr id="1123" name="Google Shape;1123;p33"/>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299143" y="2503230"/>
            <a:ext cx="794400" cy="226107"/>
          </a:xfrm>
          <a:prstGeom prst="rect">
            <a:avLst/>
          </a:prstGeom>
          <a:noFill/>
          <a:ln>
            <a:noFill/>
          </a:ln>
        </p:spPr>
      </p:pic>
      <p:pic>
        <p:nvPicPr>
          <p:cNvPr id="1124" name="Google Shape;1124;p3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251519" y="3000787"/>
            <a:ext cx="423125" cy="259174"/>
          </a:xfrm>
          <a:prstGeom prst="rect">
            <a:avLst/>
          </a:prstGeom>
          <a:noFill/>
          <a:ln>
            <a:noFill/>
          </a:ln>
        </p:spPr>
      </p:pic>
      <p:pic>
        <p:nvPicPr>
          <p:cNvPr id="1125" name="Google Shape;1125;p33"/>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4779229" y="3031798"/>
            <a:ext cx="471300" cy="197153"/>
          </a:xfrm>
          <a:prstGeom prst="rect">
            <a:avLst/>
          </a:prstGeom>
          <a:noFill/>
          <a:ln>
            <a:noFill/>
          </a:ln>
        </p:spPr>
      </p:pic>
      <p:pic>
        <p:nvPicPr>
          <p:cNvPr id="1126" name="Google Shape;1126;p33"/>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7181109" y="3559393"/>
            <a:ext cx="536375" cy="119392"/>
          </a:xfrm>
          <a:prstGeom prst="rect">
            <a:avLst/>
          </a:prstGeom>
          <a:noFill/>
          <a:ln>
            <a:noFill/>
          </a:ln>
        </p:spPr>
      </p:pic>
      <p:pic>
        <p:nvPicPr>
          <p:cNvPr id="1127" name="Google Shape;1127;p3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965650" y="1421796"/>
            <a:ext cx="510503" cy="312650"/>
          </a:xfrm>
          <a:prstGeom prst="rect">
            <a:avLst/>
          </a:prstGeom>
          <a:noFill/>
          <a:ln>
            <a:noFill/>
          </a:ln>
        </p:spPr>
      </p:pic>
      <p:pic>
        <p:nvPicPr>
          <p:cNvPr id="1128" name="Google Shape;1128;p3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972192" y="4546246"/>
            <a:ext cx="636000" cy="106521"/>
          </a:xfrm>
          <a:prstGeom prst="rect">
            <a:avLst/>
          </a:prstGeom>
          <a:noFill/>
          <a:ln>
            <a:noFill/>
          </a:ln>
        </p:spPr>
      </p:pic>
      <p:pic>
        <p:nvPicPr>
          <p:cNvPr id="1129" name="Google Shape;1129;p3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355114" y="3008358"/>
            <a:ext cx="594150" cy="244032"/>
          </a:xfrm>
          <a:prstGeom prst="rect">
            <a:avLst/>
          </a:prstGeom>
          <a:noFill/>
          <a:ln>
            <a:noFill/>
          </a:ln>
        </p:spPr>
      </p:pic>
      <p:pic>
        <p:nvPicPr>
          <p:cNvPr id="1130" name="Google Shape;1130;p3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942700" y="1973232"/>
            <a:ext cx="459900" cy="281684"/>
          </a:xfrm>
          <a:prstGeom prst="rect">
            <a:avLst/>
          </a:prstGeom>
          <a:noFill/>
          <a:ln>
            <a:noFill/>
          </a:ln>
        </p:spPr>
      </p:pic>
      <p:pic>
        <p:nvPicPr>
          <p:cNvPr id="1131" name="Google Shape;1131;p3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053849" y="3038838"/>
            <a:ext cx="758949" cy="183073"/>
          </a:xfrm>
          <a:prstGeom prst="rect">
            <a:avLst/>
          </a:prstGeom>
          <a:noFill/>
          <a:ln>
            <a:noFill/>
          </a:ln>
        </p:spPr>
      </p:pic>
      <p:pic>
        <p:nvPicPr>
          <p:cNvPr id="1132" name="Google Shape;1132;p3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40035" y="3513712"/>
            <a:ext cx="674825" cy="210752"/>
          </a:xfrm>
          <a:prstGeom prst="rect">
            <a:avLst/>
          </a:prstGeom>
          <a:noFill/>
          <a:ln>
            <a:noFill/>
          </a:ln>
        </p:spPr>
      </p:pic>
      <p:pic>
        <p:nvPicPr>
          <p:cNvPr id="1133" name="Google Shape;1133;p3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72052" y="3997807"/>
            <a:ext cx="536375" cy="273672"/>
          </a:xfrm>
          <a:prstGeom prst="rect">
            <a:avLst/>
          </a:prstGeom>
          <a:noFill/>
          <a:ln>
            <a:noFill/>
          </a:ln>
        </p:spPr>
      </p:pic>
      <p:pic>
        <p:nvPicPr>
          <p:cNvPr id="1134" name="Google Shape;1134;p3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807155" y="4507332"/>
            <a:ext cx="674825" cy="184349"/>
          </a:xfrm>
          <a:prstGeom prst="rect">
            <a:avLst/>
          </a:prstGeom>
          <a:noFill/>
          <a:ln>
            <a:noFill/>
          </a:ln>
        </p:spPr>
      </p:pic>
      <p:pic>
        <p:nvPicPr>
          <p:cNvPr id="1135" name="Google Shape;1135;p33"/>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535625" y="1948608"/>
            <a:ext cx="594150" cy="330933"/>
          </a:xfrm>
          <a:prstGeom prst="rect">
            <a:avLst/>
          </a:prstGeom>
          <a:noFill/>
          <a:ln>
            <a:noFill/>
          </a:ln>
        </p:spPr>
      </p:pic>
      <p:pic>
        <p:nvPicPr>
          <p:cNvPr id="1136" name="Google Shape;1136;p3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052706" y="2538485"/>
            <a:ext cx="777430" cy="155598"/>
          </a:xfrm>
          <a:prstGeom prst="rect">
            <a:avLst/>
          </a:prstGeom>
          <a:noFill/>
          <a:ln>
            <a:noFill/>
          </a:ln>
        </p:spPr>
      </p:pic>
      <p:pic>
        <p:nvPicPr>
          <p:cNvPr id="1137" name="Google Shape;1137;p3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537125" y="2028909"/>
            <a:ext cx="594150" cy="170332"/>
          </a:xfrm>
          <a:prstGeom prst="rect">
            <a:avLst/>
          </a:prstGeom>
          <a:noFill/>
          <a:ln>
            <a:noFill/>
          </a:ln>
        </p:spPr>
      </p:pic>
      <p:pic>
        <p:nvPicPr>
          <p:cNvPr id="1138" name="Google Shape;1138;p3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461636" y="1080935"/>
            <a:ext cx="594150" cy="85171"/>
          </a:xfrm>
          <a:prstGeom prst="rect">
            <a:avLst/>
          </a:prstGeom>
          <a:noFill/>
          <a:ln>
            <a:noFill/>
          </a:ln>
        </p:spPr>
      </p:pic>
      <p:pic>
        <p:nvPicPr>
          <p:cNvPr id="1139" name="Google Shape;1139;p3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667725" y="4497256"/>
            <a:ext cx="423125" cy="204501"/>
          </a:xfrm>
          <a:prstGeom prst="rect">
            <a:avLst/>
          </a:prstGeom>
          <a:noFill/>
          <a:ln>
            <a:noFill/>
          </a:ln>
        </p:spPr>
      </p:pic>
      <p:pic>
        <p:nvPicPr>
          <p:cNvPr id="1140" name="Google Shape;1140;p3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825719" y="4458837"/>
            <a:ext cx="760375" cy="281339"/>
          </a:xfrm>
          <a:prstGeom prst="rect">
            <a:avLst/>
          </a:prstGeom>
          <a:noFill/>
          <a:ln>
            <a:noFill/>
          </a:ln>
        </p:spPr>
      </p:pic>
      <p:pic>
        <p:nvPicPr>
          <p:cNvPr id="1141" name="Google Shape;1141;p3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580808" y="2439883"/>
            <a:ext cx="326925" cy="352802"/>
          </a:xfrm>
          <a:prstGeom prst="rect">
            <a:avLst/>
          </a:prstGeom>
          <a:noFill/>
          <a:ln>
            <a:noFill/>
          </a:ln>
        </p:spPr>
      </p:pic>
      <p:pic>
        <p:nvPicPr>
          <p:cNvPr id="1142" name="Google Shape;1142;p3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493195" y="1002740"/>
            <a:ext cx="326925" cy="241561"/>
          </a:xfrm>
          <a:prstGeom prst="rect">
            <a:avLst/>
          </a:prstGeom>
          <a:noFill/>
          <a:ln>
            <a:noFill/>
          </a:ln>
        </p:spPr>
      </p:pic>
      <p:pic>
        <p:nvPicPr>
          <p:cNvPr id="1143" name="Google Shape;1143;p3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919101" y="3476588"/>
            <a:ext cx="423125" cy="285001"/>
          </a:xfrm>
          <a:prstGeom prst="rect">
            <a:avLst/>
          </a:prstGeom>
          <a:noFill/>
          <a:ln>
            <a:noFill/>
          </a:ln>
        </p:spPr>
      </p:pic>
      <p:pic>
        <p:nvPicPr>
          <p:cNvPr id="1144" name="Google Shape;1144;p3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191997" y="2431782"/>
            <a:ext cx="423125" cy="369004"/>
          </a:xfrm>
          <a:prstGeom prst="rect">
            <a:avLst/>
          </a:prstGeom>
          <a:noFill/>
          <a:ln>
            <a:noFill/>
          </a:ln>
        </p:spPr>
      </p:pic>
      <p:pic>
        <p:nvPicPr>
          <p:cNvPr id="1145" name="Google Shape;1145;p3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640546" y="4446937"/>
            <a:ext cx="423125" cy="305139"/>
          </a:xfrm>
          <a:prstGeom prst="rect">
            <a:avLst/>
          </a:prstGeom>
          <a:noFill/>
          <a:ln>
            <a:noFill/>
          </a:ln>
        </p:spPr>
      </p:pic>
      <p:pic>
        <p:nvPicPr>
          <p:cNvPr id="1146" name="Google Shape;1146;p3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046884" y="4516107"/>
            <a:ext cx="794400" cy="166800"/>
          </a:xfrm>
          <a:prstGeom prst="rect">
            <a:avLst/>
          </a:prstGeom>
          <a:noFill/>
          <a:ln>
            <a:noFill/>
          </a:ln>
        </p:spPr>
      </p:pic>
      <p:pic>
        <p:nvPicPr>
          <p:cNvPr id="1147" name="Google Shape;1147;p3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840152" y="3952761"/>
            <a:ext cx="594150" cy="363765"/>
          </a:xfrm>
          <a:prstGeom prst="rect">
            <a:avLst/>
          </a:prstGeom>
          <a:noFill/>
          <a:ln>
            <a:noFill/>
          </a:ln>
        </p:spPr>
      </p:pic>
      <p:pic>
        <p:nvPicPr>
          <p:cNvPr id="1148" name="Google Shape;1148;p33"/>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704433" y="1497134"/>
            <a:ext cx="674825" cy="161974"/>
          </a:xfrm>
          <a:prstGeom prst="rect">
            <a:avLst/>
          </a:prstGeom>
          <a:noFill/>
          <a:ln>
            <a:noFill/>
          </a:ln>
        </p:spPr>
      </p:pic>
      <p:pic>
        <p:nvPicPr>
          <p:cNvPr id="1149" name="Google Shape;1149;p3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147554" y="2987896"/>
            <a:ext cx="423124" cy="284957"/>
          </a:xfrm>
          <a:prstGeom prst="rect">
            <a:avLst/>
          </a:prstGeom>
          <a:noFill/>
          <a:ln>
            <a:noFill/>
          </a:ln>
        </p:spPr>
      </p:pic>
      <p:pic>
        <p:nvPicPr>
          <p:cNvPr id="1150" name="Google Shape;1150;p3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2136225" y="1939693"/>
            <a:ext cx="423125" cy="348763"/>
          </a:xfrm>
          <a:prstGeom prst="rect">
            <a:avLst/>
          </a:prstGeom>
          <a:noFill/>
          <a:ln>
            <a:noFill/>
          </a:ln>
        </p:spPr>
      </p:pic>
      <p:pic>
        <p:nvPicPr>
          <p:cNvPr id="1151" name="Google Shape;1151;p3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63325" y="1944362"/>
            <a:ext cx="423125" cy="339424"/>
          </a:xfrm>
          <a:prstGeom prst="rect">
            <a:avLst/>
          </a:prstGeom>
          <a:noFill/>
          <a:ln>
            <a:noFill/>
          </a:ln>
        </p:spPr>
      </p:pic>
      <p:pic>
        <p:nvPicPr>
          <p:cNvPr id="1152" name="Google Shape;1152;p3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416087" y="4003538"/>
            <a:ext cx="510500" cy="262210"/>
          </a:xfrm>
          <a:prstGeom prst="rect">
            <a:avLst/>
          </a:prstGeom>
          <a:noFill/>
          <a:ln>
            <a:noFill/>
          </a:ln>
        </p:spPr>
      </p:pic>
      <p:pic>
        <p:nvPicPr>
          <p:cNvPr id="1153" name="Google Shape;1153;p3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856074" y="1067200"/>
            <a:ext cx="536375" cy="112641"/>
          </a:xfrm>
          <a:prstGeom prst="rect">
            <a:avLst/>
          </a:prstGeom>
          <a:noFill/>
          <a:ln>
            <a:noFill/>
          </a:ln>
        </p:spPr>
      </p:pic>
      <p:pic>
        <p:nvPicPr>
          <p:cNvPr id="1154" name="Google Shape;1154;p3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148513" y="1500524"/>
            <a:ext cx="674825" cy="155195"/>
          </a:xfrm>
          <a:prstGeom prst="rect">
            <a:avLst/>
          </a:prstGeom>
          <a:noFill/>
          <a:ln>
            <a:noFill/>
          </a:ln>
        </p:spPr>
      </p:pic>
      <p:pic>
        <p:nvPicPr>
          <p:cNvPr id="1155" name="Google Shape;1155;p3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971747" y="2484061"/>
            <a:ext cx="423125" cy="264446"/>
          </a:xfrm>
          <a:prstGeom prst="rect">
            <a:avLst/>
          </a:prstGeom>
          <a:noFill/>
          <a:ln>
            <a:noFill/>
          </a:ln>
        </p:spPr>
      </p:pic>
      <p:pic>
        <p:nvPicPr>
          <p:cNvPr id="1156" name="Google Shape;1156;p3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917384" y="3043594"/>
            <a:ext cx="510500" cy="173561"/>
          </a:xfrm>
          <a:prstGeom prst="rect">
            <a:avLst/>
          </a:prstGeom>
          <a:noFill/>
          <a:ln>
            <a:noFill/>
          </a:ln>
        </p:spPr>
      </p:pic>
      <p:pic>
        <p:nvPicPr>
          <p:cNvPr id="1157" name="Google Shape;1157;p3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780700" y="2063020"/>
            <a:ext cx="471300" cy="102109"/>
          </a:xfrm>
          <a:prstGeom prst="rect">
            <a:avLst/>
          </a:prstGeom>
          <a:noFill/>
          <a:ln>
            <a:noFill/>
          </a:ln>
        </p:spPr>
      </p:pic>
      <p:pic>
        <p:nvPicPr>
          <p:cNvPr id="1158" name="Google Shape;1158;p33"/>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4713575" y="2441671"/>
            <a:ext cx="381850" cy="349226"/>
          </a:xfrm>
          <a:prstGeom prst="rect">
            <a:avLst/>
          </a:prstGeom>
          <a:noFill/>
          <a:ln>
            <a:noFill/>
          </a:ln>
        </p:spPr>
      </p:pic>
      <p:pic>
        <p:nvPicPr>
          <p:cNvPr id="1159" name="Google Shape;1159;p3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173168" y="3518702"/>
            <a:ext cx="510500" cy="200774"/>
          </a:xfrm>
          <a:prstGeom prst="rect">
            <a:avLst/>
          </a:prstGeom>
          <a:noFill/>
          <a:ln>
            <a:noFill/>
          </a:ln>
        </p:spPr>
      </p:pic>
      <p:pic>
        <p:nvPicPr>
          <p:cNvPr id="1160" name="Google Shape;1160;p3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563611" y="4363724"/>
            <a:ext cx="326950" cy="471565"/>
          </a:xfrm>
          <a:prstGeom prst="rect">
            <a:avLst/>
          </a:prstGeom>
          <a:noFill/>
          <a:ln>
            <a:noFill/>
          </a:ln>
        </p:spPr>
      </p:pic>
      <p:pic>
        <p:nvPicPr>
          <p:cNvPr id="1161" name="Google Shape;1161;p3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006186" y="2550935"/>
            <a:ext cx="594150" cy="130698"/>
          </a:xfrm>
          <a:prstGeom prst="rect">
            <a:avLst/>
          </a:prstGeom>
          <a:noFill/>
          <a:ln>
            <a:noFill/>
          </a:ln>
        </p:spPr>
      </p:pic>
      <p:pic>
        <p:nvPicPr>
          <p:cNvPr id="1162" name="Google Shape;1162;p33"/>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3788308" y="1060420"/>
            <a:ext cx="635700" cy="126201"/>
          </a:xfrm>
          <a:prstGeom prst="rect">
            <a:avLst/>
          </a:prstGeom>
          <a:noFill/>
          <a:ln>
            <a:noFill/>
          </a:ln>
        </p:spPr>
      </p:pic>
      <p:pic>
        <p:nvPicPr>
          <p:cNvPr id="1163" name="Google Shape;1163;p3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110964" y="1073462"/>
            <a:ext cx="536375" cy="100116"/>
          </a:xfrm>
          <a:prstGeom prst="rect">
            <a:avLst/>
          </a:prstGeom>
          <a:noFill/>
          <a:ln>
            <a:noFill/>
          </a:ln>
        </p:spPr>
      </p:pic>
      <p:pic>
        <p:nvPicPr>
          <p:cNvPr id="1164" name="Google Shape;1164;p3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447250" y="1504986"/>
            <a:ext cx="636000" cy="146271"/>
          </a:xfrm>
          <a:prstGeom prst="rect">
            <a:avLst/>
          </a:prstGeom>
          <a:noFill/>
          <a:ln>
            <a:noFill/>
          </a:ln>
        </p:spPr>
      </p:pic>
      <p:pic>
        <p:nvPicPr>
          <p:cNvPr id="1165" name="Google Shape;1165;p3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990489" y="4023844"/>
            <a:ext cx="707225" cy="221599"/>
          </a:xfrm>
          <a:prstGeom prst="rect">
            <a:avLst/>
          </a:prstGeom>
          <a:noFill/>
          <a:ln>
            <a:noFill/>
          </a:ln>
        </p:spPr>
      </p:pic>
      <p:pic>
        <p:nvPicPr>
          <p:cNvPr id="1166" name="Google Shape;1166;p3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4889306" y="1059875"/>
            <a:ext cx="707225" cy="127290"/>
          </a:xfrm>
          <a:prstGeom prst="rect">
            <a:avLst/>
          </a:prstGeom>
          <a:noFill/>
          <a:ln>
            <a:noFill/>
          </a:ln>
        </p:spPr>
      </p:pic>
      <p:pic>
        <p:nvPicPr>
          <p:cNvPr id="1167" name="Google Shape;1167;p3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166668" y="3069970"/>
            <a:ext cx="594150" cy="120809"/>
          </a:xfrm>
          <a:prstGeom prst="rect">
            <a:avLst/>
          </a:prstGeom>
          <a:noFill/>
          <a:ln>
            <a:noFill/>
          </a:ln>
        </p:spPr>
      </p:pic>
      <p:pic>
        <p:nvPicPr>
          <p:cNvPr id="1168" name="Google Shape;1168;p33"/>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8675264" y="2948422"/>
            <a:ext cx="423125" cy="363904"/>
          </a:xfrm>
          <a:prstGeom prst="rect">
            <a:avLst/>
          </a:prstGeom>
          <a:noFill/>
          <a:ln>
            <a:noFill/>
          </a:ln>
        </p:spPr>
      </p:pic>
      <p:pic>
        <p:nvPicPr>
          <p:cNvPr id="1169" name="Google Shape;1169;p3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4264300" y="1976373"/>
            <a:ext cx="381875" cy="275404"/>
          </a:xfrm>
          <a:prstGeom prst="rect">
            <a:avLst/>
          </a:prstGeom>
          <a:noFill/>
          <a:ln>
            <a:noFill/>
          </a:ln>
        </p:spPr>
      </p:pic>
      <p:pic>
        <p:nvPicPr>
          <p:cNvPr id="1170" name="Google Shape;1170;p3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3365" y="967245"/>
            <a:ext cx="510500" cy="312551"/>
          </a:xfrm>
          <a:prstGeom prst="rect">
            <a:avLst/>
          </a:prstGeom>
          <a:noFill/>
          <a:ln>
            <a:noFill/>
          </a:ln>
        </p:spPr>
      </p:pic>
      <p:pic>
        <p:nvPicPr>
          <p:cNvPr id="1171" name="Google Shape;1171;p3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922915" y="4404732"/>
            <a:ext cx="636000" cy="389550"/>
          </a:xfrm>
          <a:prstGeom prst="rect">
            <a:avLst/>
          </a:prstGeom>
          <a:noFill/>
          <a:ln>
            <a:noFill/>
          </a:ln>
        </p:spPr>
      </p:pic>
      <p:pic>
        <p:nvPicPr>
          <p:cNvPr id="1172" name="Google Shape;1172;p3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928590" y="2467289"/>
            <a:ext cx="423125" cy="297990"/>
          </a:xfrm>
          <a:prstGeom prst="rect">
            <a:avLst/>
          </a:prstGeom>
          <a:noFill/>
          <a:ln>
            <a:noFill/>
          </a:ln>
        </p:spPr>
      </p:pic>
      <p:pic>
        <p:nvPicPr>
          <p:cNvPr id="1173" name="Google Shape;1173;p3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693875" y="2020962"/>
            <a:ext cx="707225" cy="186225"/>
          </a:xfrm>
          <a:prstGeom prst="rect">
            <a:avLst/>
          </a:prstGeom>
          <a:noFill/>
          <a:ln>
            <a:noFill/>
          </a:ln>
        </p:spPr>
      </p:pic>
      <p:pic>
        <p:nvPicPr>
          <p:cNvPr id="1174" name="Google Shape;1174;p3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885550" y="2057895"/>
            <a:ext cx="636000" cy="112360"/>
          </a:xfrm>
          <a:prstGeom prst="rect">
            <a:avLst/>
          </a:prstGeom>
          <a:noFill/>
          <a:ln>
            <a:noFill/>
          </a:ln>
        </p:spPr>
      </p:pic>
      <p:pic>
        <p:nvPicPr>
          <p:cNvPr id="1175" name="Google Shape;1175;p3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532619" y="3983360"/>
            <a:ext cx="459900" cy="302566"/>
          </a:xfrm>
          <a:prstGeom prst="rect">
            <a:avLst/>
          </a:prstGeom>
          <a:noFill/>
          <a:ln>
            <a:noFill/>
          </a:ln>
        </p:spPr>
      </p:pic>
      <p:pic>
        <p:nvPicPr>
          <p:cNvPr id="1176" name="Google Shape;1176;p3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089933" y="1501846"/>
            <a:ext cx="635700" cy="152550"/>
          </a:xfrm>
          <a:prstGeom prst="rect">
            <a:avLst/>
          </a:prstGeom>
          <a:noFill/>
          <a:ln>
            <a:noFill/>
          </a:ln>
        </p:spPr>
      </p:pic>
      <p:pic>
        <p:nvPicPr>
          <p:cNvPr id="1177" name="Google Shape;1177;p33"/>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5552" y="1456545"/>
            <a:ext cx="423125" cy="243152"/>
          </a:xfrm>
          <a:prstGeom prst="rect">
            <a:avLst/>
          </a:prstGeom>
          <a:noFill/>
          <a:ln>
            <a:noFill/>
          </a:ln>
        </p:spPr>
      </p:pic>
      <p:pic>
        <p:nvPicPr>
          <p:cNvPr id="1178" name="Google Shape;1178;p3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865403" y="2964718"/>
            <a:ext cx="326925" cy="331313"/>
          </a:xfrm>
          <a:prstGeom prst="rect">
            <a:avLst/>
          </a:prstGeom>
          <a:noFill/>
          <a:ln>
            <a:noFill/>
          </a:ln>
        </p:spPr>
      </p:pic>
      <p:pic>
        <p:nvPicPr>
          <p:cNvPr id="1179" name="Google Shape;1179;p3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750138" y="3472900"/>
            <a:ext cx="364500" cy="292377"/>
          </a:xfrm>
          <a:prstGeom prst="rect">
            <a:avLst/>
          </a:prstGeom>
          <a:noFill/>
          <a:ln>
            <a:noFill/>
          </a:ln>
        </p:spPr>
      </p:pic>
      <p:pic>
        <p:nvPicPr>
          <p:cNvPr id="1180" name="Google Shape;1180;p3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704929" y="2530760"/>
            <a:ext cx="777425" cy="171049"/>
          </a:xfrm>
          <a:prstGeom prst="rect">
            <a:avLst/>
          </a:prstGeom>
          <a:noFill/>
          <a:ln>
            <a:noFill/>
          </a:ln>
        </p:spPr>
      </p:pic>
      <p:pic>
        <p:nvPicPr>
          <p:cNvPr id="1181" name="Google Shape;1181;p3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761617" y="4034461"/>
            <a:ext cx="707100" cy="200365"/>
          </a:xfrm>
          <a:prstGeom prst="rect">
            <a:avLst/>
          </a:prstGeom>
          <a:noFill/>
          <a:ln>
            <a:noFill/>
          </a:ln>
        </p:spPr>
      </p:pic>
      <p:pic>
        <p:nvPicPr>
          <p:cNvPr id="1182" name="Google Shape;1182;p3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069024" y="4014415"/>
            <a:ext cx="707225" cy="240457"/>
          </a:xfrm>
          <a:prstGeom prst="rect">
            <a:avLst/>
          </a:prstGeom>
          <a:noFill/>
          <a:ln>
            <a:noFill/>
          </a:ln>
        </p:spPr>
      </p:pic>
      <p:pic>
        <p:nvPicPr>
          <p:cNvPr id="1183" name="Google Shape;1183;p3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1220975" y="1973225"/>
            <a:ext cx="281700" cy="281700"/>
          </a:xfrm>
          <a:prstGeom prst="rect">
            <a:avLst/>
          </a:prstGeom>
          <a:noFill/>
          <a:ln>
            <a:noFill/>
          </a:ln>
        </p:spPr>
      </p:pic>
      <p:pic>
        <p:nvPicPr>
          <p:cNvPr id="1184" name="Google Shape;1184;p3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4381330" y="3444034"/>
            <a:ext cx="471300" cy="350110"/>
          </a:xfrm>
          <a:prstGeom prst="rect">
            <a:avLst/>
          </a:prstGeom>
          <a:noFill/>
          <a:ln>
            <a:noFill/>
          </a:ln>
        </p:spPr>
      </p:pic>
      <p:pic>
        <p:nvPicPr>
          <p:cNvPr id="1185" name="Google Shape;1185;p3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0100" y="2521518"/>
            <a:ext cx="536375" cy="189531"/>
          </a:xfrm>
          <a:prstGeom prst="rect">
            <a:avLst/>
          </a:prstGeom>
          <a:noFill/>
          <a:ln>
            <a:noFill/>
          </a:ln>
        </p:spPr>
      </p:pic>
      <p:pic>
        <p:nvPicPr>
          <p:cNvPr id="1186" name="Google Shape;1186;p3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3750" y="4043287"/>
            <a:ext cx="794400" cy="182713"/>
          </a:xfrm>
          <a:prstGeom prst="rect">
            <a:avLst/>
          </a:prstGeom>
          <a:noFill/>
          <a:ln>
            <a:noFill/>
          </a:ln>
        </p:spPr>
      </p:pic>
      <p:pic>
        <p:nvPicPr>
          <p:cNvPr id="1187" name="Google Shape;1187;p3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2234232" y="4034626"/>
            <a:ext cx="594150" cy="200035"/>
          </a:xfrm>
          <a:prstGeom prst="rect">
            <a:avLst/>
          </a:prstGeom>
          <a:noFill/>
          <a:ln>
            <a:noFill/>
          </a:ln>
        </p:spPr>
      </p:pic>
      <p:pic>
        <p:nvPicPr>
          <p:cNvPr id="1188" name="Google Shape;1188;p3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273098" y="1456331"/>
            <a:ext cx="594150" cy="243580"/>
          </a:xfrm>
          <a:prstGeom prst="rect">
            <a:avLst/>
          </a:prstGeom>
          <a:noFill/>
          <a:ln>
            <a:noFill/>
          </a:ln>
        </p:spPr>
      </p:pic>
      <p:pic>
        <p:nvPicPr>
          <p:cNvPr id="1189" name="Google Shape;1189;p3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386525" y="1926832"/>
            <a:ext cx="364500" cy="374486"/>
          </a:xfrm>
          <a:prstGeom prst="rect">
            <a:avLst/>
          </a:prstGeom>
          <a:noFill/>
          <a:ln>
            <a:noFill/>
          </a:ln>
        </p:spPr>
      </p:pic>
      <p:pic>
        <p:nvPicPr>
          <p:cNvPr id="1190" name="Google Shape;1190;p33"/>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36398" y="3063675"/>
            <a:ext cx="594150" cy="133399"/>
          </a:xfrm>
          <a:prstGeom prst="rect">
            <a:avLst/>
          </a:prstGeom>
          <a:noFill/>
          <a:ln>
            <a:noFill/>
          </a:ln>
        </p:spPr>
      </p:pic>
      <p:pic>
        <p:nvPicPr>
          <p:cNvPr id="1191" name="Google Shape;1191;p3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486125" y="3549462"/>
            <a:ext cx="635699" cy="139253"/>
          </a:xfrm>
          <a:prstGeom prst="rect">
            <a:avLst/>
          </a:prstGeom>
          <a:noFill/>
          <a:ln>
            <a:noFill/>
          </a:ln>
        </p:spPr>
      </p:pic>
      <p:pic>
        <p:nvPicPr>
          <p:cNvPr id="1192" name="Google Shape;1192;p3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426358" y="1490142"/>
            <a:ext cx="471300" cy="175959"/>
          </a:xfrm>
          <a:prstGeom prst="rect">
            <a:avLst/>
          </a:prstGeom>
          <a:noFill/>
          <a:ln>
            <a:noFill/>
          </a:ln>
        </p:spPr>
      </p:pic>
      <p:pic>
        <p:nvPicPr>
          <p:cNvPr id="1193" name="Google Shape;1193;p3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532469" y="3056353"/>
            <a:ext cx="510500" cy="148042"/>
          </a:xfrm>
          <a:prstGeom prst="rect">
            <a:avLst/>
          </a:prstGeom>
          <a:noFill/>
          <a:ln>
            <a:noFill/>
          </a:ln>
        </p:spPr>
      </p:pic>
      <p:pic>
        <p:nvPicPr>
          <p:cNvPr id="1194" name="Google Shape;1194;p3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145677" y="3569007"/>
            <a:ext cx="674825" cy="100164"/>
          </a:xfrm>
          <a:prstGeom prst="rect">
            <a:avLst/>
          </a:prstGeom>
          <a:noFill/>
          <a:ln>
            <a:noFill/>
          </a:ln>
        </p:spPr>
      </p:pic>
      <p:pic>
        <p:nvPicPr>
          <p:cNvPr id="1195" name="Google Shape;1195;p33"/>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7320964" y="4430218"/>
            <a:ext cx="423125" cy="338577"/>
          </a:xfrm>
          <a:prstGeom prst="rect">
            <a:avLst/>
          </a:prstGeom>
          <a:noFill/>
          <a:ln>
            <a:noFill/>
          </a:ln>
        </p:spPr>
      </p:pic>
      <p:pic>
        <p:nvPicPr>
          <p:cNvPr id="1196" name="Google Shape;1196;p3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5408697" y="3545805"/>
            <a:ext cx="698000" cy="146568"/>
          </a:xfrm>
          <a:prstGeom prst="rect">
            <a:avLst/>
          </a:prstGeom>
          <a:noFill/>
          <a:ln>
            <a:noFill/>
          </a:ln>
        </p:spPr>
      </p:pic>
      <p:pic>
        <p:nvPicPr>
          <p:cNvPr id="1197" name="Google Shape;1197;p3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891330" y="1519115"/>
            <a:ext cx="536375" cy="118013"/>
          </a:xfrm>
          <a:prstGeom prst="rect">
            <a:avLst/>
          </a:prstGeom>
          <a:noFill/>
          <a:ln>
            <a:noFill/>
          </a:ln>
        </p:spPr>
      </p:pic>
      <p:pic>
        <p:nvPicPr>
          <p:cNvPr id="1198" name="Google Shape;1198;p3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2698789" y="2462641"/>
            <a:ext cx="501900" cy="307286"/>
          </a:xfrm>
          <a:prstGeom prst="rect">
            <a:avLst/>
          </a:prstGeom>
          <a:noFill/>
          <a:ln>
            <a:noFill/>
          </a:ln>
        </p:spPr>
      </p:pic>
      <p:pic>
        <p:nvPicPr>
          <p:cNvPr id="1199" name="Google Shape;1199;p3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723809" y="2982774"/>
            <a:ext cx="423125" cy="295201"/>
          </a:xfrm>
          <a:prstGeom prst="rect">
            <a:avLst/>
          </a:prstGeom>
          <a:noFill/>
          <a:ln>
            <a:noFill/>
          </a:ln>
        </p:spPr>
      </p:pic>
      <p:pic>
        <p:nvPicPr>
          <p:cNvPr id="1200" name="Google Shape;1200;p3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153353" y="4535908"/>
            <a:ext cx="811900" cy="127197"/>
          </a:xfrm>
          <a:prstGeom prst="rect">
            <a:avLst/>
          </a:prstGeom>
          <a:noFill/>
          <a:ln>
            <a:noFill/>
          </a:ln>
        </p:spPr>
      </p:pic>
      <p:pic>
        <p:nvPicPr>
          <p:cNvPr id="1201" name="Google Shape;1201;p3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13051" y="1050346"/>
            <a:ext cx="510500" cy="146349"/>
          </a:xfrm>
          <a:prstGeom prst="rect">
            <a:avLst/>
          </a:prstGeom>
          <a:noFill/>
          <a:ln>
            <a:noFill/>
          </a:ln>
        </p:spPr>
      </p:pic>
      <p:pic>
        <p:nvPicPr>
          <p:cNvPr id="1202" name="Google Shape;1202;p33"/>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1793626" y="1484603"/>
            <a:ext cx="411480" cy="187036"/>
          </a:xfrm>
          <a:prstGeom prst="rect">
            <a:avLst/>
          </a:prstGeom>
          <a:noFill/>
          <a:ln>
            <a:noFill/>
          </a:ln>
        </p:spPr>
      </p:pic>
    </p:spTree>
    <p:extLst>
      <p:ext uri="{BB962C8B-B14F-4D97-AF65-F5344CB8AC3E}">
        <p14:creationId xmlns:p14="http://schemas.microsoft.com/office/powerpoint/2010/main" val="1760413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230" name="Google Shape;1230;p36"/>
          <p:cNvSpPr txBox="1">
            <a:spLocks noGrp="1"/>
          </p:cNvSpPr>
          <p:nvPr>
            <p:ph type="body" idx="1"/>
          </p:nvPr>
        </p:nvSpPr>
        <p:spPr>
          <a:xfrm>
            <a:off x="257175" y="838200"/>
            <a:ext cx="5238600" cy="3993900"/>
          </a:xfrm>
          <a:prstGeom prst="rect">
            <a:avLst/>
          </a:prstGeom>
        </p:spPr>
        <p:txBody>
          <a:bodyPr spcFirstLastPara="1" wrap="square" lIns="68575" tIns="68575" rIns="68575" bIns="68575" anchor="t" anchorCtr="0">
            <a:noAutofit/>
          </a:bodyPr>
          <a:lstStyle/>
          <a:p>
            <a:pPr marL="457200" marR="0" lvl="0" indent="-342900" algn="l" rtl="0">
              <a:lnSpc>
                <a:spcPct val="115000"/>
              </a:lnSpc>
              <a:spcBef>
                <a:spcPts val="800"/>
              </a:spcBef>
              <a:spcAft>
                <a:spcPts val="0"/>
              </a:spcAft>
              <a:buClr>
                <a:schemeClr val="accent2"/>
              </a:buClr>
              <a:buSzPts val="1800"/>
              <a:buFont typeface="Century Gothic"/>
              <a:buChar char="•"/>
            </a:pPr>
            <a:r>
              <a:rPr lang="zh-CN" altLang="en-US" dirty="0"/>
              <a:t>北美 </a:t>
            </a:r>
            <a:r>
              <a:rPr lang="en-US" dirty="0"/>
              <a:t>2019</a:t>
            </a:r>
            <a:endParaRPr dirty="0"/>
          </a:p>
          <a:p>
            <a:pPr marL="914400" lvl="1" indent="-342900" algn="l" rtl="0">
              <a:lnSpc>
                <a:spcPct val="115000"/>
              </a:lnSpc>
              <a:spcBef>
                <a:spcPts val="0"/>
              </a:spcBef>
              <a:spcAft>
                <a:spcPts val="0"/>
              </a:spcAft>
              <a:buSzPts val="1800"/>
              <a:buChar char="–"/>
            </a:pPr>
            <a:r>
              <a:rPr lang="zh-CN" altLang="en-US" sz="1800" u="sng" dirty="0">
                <a:solidFill>
                  <a:schemeClr val="hlink"/>
                </a:solidFill>
                <a:hlinkClick r:id="rId3"/>
              </a:rPr>
              <a:t>圣地亚哥</a:t>
            </a:r>
            <a:r>
              <a:rPr lang="en-US" sz="1800" dirty="0"/>
              <a:t>: </a:t>
            </a:r>
            <a:r>
              <a:rPr lang="en-US" altLang="zh-CN" sz="1800" dirty="0"/>
              <a:t>11</a:t>
            </a:r>
            <a:r>
              <a:rPr lang="zh-CN" altLang="en-US" sz="1800" dirty="0"/>
              <a:t>月</a:t>
            </a:r>
            <a:r>
              <a:rPr lang="en-US" sz="1800" dirty="0"/>
              <a:t> 18-21, 2019</a:t>
            </a:r>
            <a:endParaRPr sz="1800" dirty="0"/>
          </a:p>
          <a:p>
            <a:pPr marL="0" lvl="0" indent="0" algn="l" rtl="0">
              <a:lnSpc>
                <a:spcPct val="115000"/>
              </a:lnSpc>
              <a:spcBef>
                <a:spcPts val="0"/>
              </a:spcBef>
              <a:spcAft>
                <a:spcPts val="0"/>
              </a:spcAft>
              <a:buNone/>
            </a:pPr>
            <a:endParaRPr sz="800" dirty="0"/>
          </a:p>
          <a:p>
            <a:pPr marL="457200" lvl="0" indent="-342900" algn="l" rtl="0">
              <a:lnSpc>
                <a:spcPct val="115000"/>
              </a:lnSpc>
              <a:spcBef>
                <a:spcPts val="800"/>
              </a:spcBef>
              <a:spcAft>
                <a:spcPts val="0"/>
              </a:spcAft>
              <a:buClr>
                <a:schemeClr val="dk2"/>
              </a:buClr>
              <a:buSzPts val="1800"/>
              <a:buFont typeface="Century Gothic"/>
              <a:buChar char="•"/>
            </a:pPr>
            <a:r>
              <a:rPr lang="zh-CN" altLang="en-US" dirty="0"/>
              <a:t>欧洲</a:t>
            </a:r>
            <a:r>
              <a:rPr lang="en-US" dirty="0"/>
              <a:t> 2020</a:t>
            </a:r>
            <a:endParaRPr dirty="0"/>
          </a:p>
          <a:p>
            <a:pPr lvl="1" indent="-342900">
              <a:lnSpc>
                <a:spcPct val="115000"/>
              </a:lnSpc>
              <a:spcBef>
                <a:spcPts val="0"/>
              </a:spcBef>
              <a:buSzPts val="1800"/>
            </a:pPr>
            <a:r>
              <a:rPr lang="zh-CN" altLang="en-US" sz="1800" u="sng" dirty="0">
                <a:solidFill>
                  <a:schemeClr val="hlink"/>
                </a:solidFill>
                <a:hlinkClick r:id="rId4"/>
              </a:rPr>
              <a:t>阿姆斯特丹</a:t>
            </a:r>
            <a:r>
              <a:rPr lang="en-US" altLang="zh-CN" sz="1800" u="sng" dirty="0">
                <a:solidFill>
                  <a:schemeClr val="hlink"/>
                </a:solidFill>
                <a:hlinkClick r:id="rId4"/>
              </a:rPr>
              <a:t> </a:t>
            </a:r>
            <a:r>
              <a:rPr lang="en-US" sz="1800" dirty="0"/>
              <a:t>: </a:t>
            </a:r>
            <a:r>
              <a:rPr lang="en-US" altLang="zh-CN" sz="1800" dirty="0"/>
              <a:t>3</a:t>
            </a:r>
            <a:r>
              <a:rPr lang="zh-CN" altLang="en-US" sz="1800" dirty="0"/>
              <a:t>月 </a:t>
            </a:r>
            <a:r>
              <a:rPr lang="en-US" sz="1800" dirty="0"/>
              <a:t>30 - April 2, 2020</a:t>
            </a:r>
            <a:endParaRPr sz="1800" dirty="0"/>
          </a:p>
          <a:p>
            <a:pPr marL="0" lvl="0" indent="0" algn="l" rtl="0">
              <a:lnSpc>
                <a:spcPct val="115000"/>
              </a:lnSpc>
              <a:spcBef>
                <a:spcPts val="0"/>
              </a:spcBef>
              <a:spcAft>
                <a:spcPts val="0"/>
              </a:spcAft>
              <a:buNone/>
            </a:pPr>
            <a:endParaRPr sz="800" dirty="0"/>
          </a:p>
          <a:p>
            <a:pPr marL="457200" lvl="0" indent="-342900" algn="l" rtl="0">
              <a:lnSpc>
                <a:spcPct val="115000"/>
              </a:lnSpc>
              <a:spcBef>
                <a:spcPts val="800"/>
              </a:spcBef>
              <a:spcAft>
                <a:spcPts val="0"/>
              </a:spcAft>
              <a:buClr>
                <a:schemeClr val="dk2"/>
              </a:buClr>
              <a:buSzPts val="1800"/>
              <a:buFont typeface="Century Gothic"/>
              <a:buChar char="•"/>
            </a:pPr>
            <a:r>
              <a:rPr lang="zh-CN" altLang="en-US" dirty="0"/>
              <a:t>中国</a:t>
            </a:r>
            <a:r>
              <a:rPr lang="en-US" dirty="0"/>
              <a:t> 2020</a:t>
            </a:r>
            <a:endParaRPr dirty="0"/>
          </a:p>
          <a:p>
            <a:pPr marL="914400" lvl="1" indent="-342900" algn="l" rtl="0">
              <a:lnSpc>
                <a:spcPct val="115000"/>
              </a:lnSpc>
              <a:spcBef>
                <a:spcPts val="0"/>
              </a:spcBef>
              <a:spcAft>
                <a:spcPts val="0"/>
              </a:spcAft>
              <a:buSzPts val="1800"/>
              <a:buChar char="–"/>
            </a:pPr>
            <a:r>
              <a:rPr lang="zh-CN" altLang="en-US" sz="1800" dirty="0"/>
              <a:t>上海</a:t>
            </a:r>
            <a:r>
              <a:rPr lang="en-US" sz="1800" dirty="0"/>
              <a:t>: </a:t>
            </a:r>
            <a:r>
              <a:rPr lang="en-US" altLang="zh-CN" sz="1800" dirty="0"/>
              <a:t>7</a:t>
            </a:r>
            <a:r>
              <a:rPr lang="zh-CN" altLang="en-US" sz="1800" dirty="0"/>
              <a:t>月</a:t>
            </a:r>
            <a:r>
              <a:rPr lang="en-US" sz="1800" dirty="0"/>
              <a:t> 28-30, 2020</a:t>
            </a:r>
            <a:endParaRPr sz="1800" dirty="0"/>
          </a:p>
          <a:p>
            <a:pPr marL="914400" lvl="0" indent="0" algn="l" rtl="0">
              <a:lnSpc>
                <a:spcPct val="115000"/>
              </a:lnSpc>
              <a:spcBef>
                <a:spcPts val="0"/>
              </a:spcBef>
              <a:spcAft>
                <a:spcPts val="0"/>
              </a:spcAft>
              <a:buNone/>
            </a:pPr>
            <a:endParaRPr sz="800" dirty="0"/>
          </a:p>
          <a:p>
            <a:pPr marL="457200" lvl="0" indent="-342900" algn="l" rtl="0">
              <a:lnSpc>
                <a:spcPct val="115000"/>
              </a:lnSpc>
              <a:spcBef>
                <a:spcPts val="800"/>
              </a:spcBef>
              <a:spcAft>
                <a:spcPts val="0"/>
              </a:spcAft>
              <a:buClr>
                <a:schemeClr val="dk2"/>
              </a:buClr>
              <a:buSzPts val="1800"/>
              <a:buFont typeface="Century Gothic"/>
              <a:buChar char="•"/>
            </a:pPr>
            <a:r>
              <a:rPr lang="zh-CN" altLang="en-US" dirty="0"/>
              <a:t>北美 </a:t>
            </a:r>
            <a:r>
              <a:rPr lang="en-US" dirty="0"/>
              <a:t>2020</a:t>
            </a:r>
            <a:endParaRPr dirty="0"/>
          </a:p>
          <a:p>
            <a:pPr marL="914400" lvl="1" indent="-342900" algn="l" rtl="0">
              <a:lnSpc>
                <a:spcPct val="115000"/>
              </a:lnSpc>
              <a:spcBef>
                <a:spcPts val="0"/>
              </a:spcBef>
              <a:spcAft>
                <a:spcPts val="0"/>
              </a:spcAft>
              <a:buSzPts val="1800"/>
              <a:buChar char="–"/>
            </a:pPr>
            <a:r>
              <a:rPr lang="zh-CN" altLang="en-US" sz="1800" dirty="0"/>
              <a:t>波士顿</a:t>
            </a:r>
            <a:r>
              <a:rPr lang="en-US" sz="1800" dirty="0"/>
              <a:t>: </a:t>
            </a:r>
            <a:r>
              <a:rPr lang="en-US" altLang="zh-CN" sz="1800" dirty="0"/>
              <a:t>11</a:t>
            </a:r>
            <a:r>
              <a:rPr lang="zh-CN" altLang="en-US" sz="1800" dirty="0"/>
              <a:t>月</a:t>
            </a:r>
            <a:r>
              <a:rPr lang="en-US" sz="1800" dirty="0"/>
              <a:t> 17-20, 2020</a:t>
            </a:r>
            <a:endParaRPr sz="2000" dirty="0"/>
          </a:p>
        </p:txBody>
      </p:sp>
      <p:pic>
        <p:nvPicPr>
          <p:cNvPr id="1231" name="Google Shape;1231;p3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108852" y="1061465"/>
            <a:ext cx="1600200" cy="668319"/>
          </a:xfrm>
          <a:prstGeom prst="rect">
            <a:avLst/>
          </a:prstGeom>
          <a:noFill/>
          <a:ln>
            <a:noFill/>
          </a:ln>
        </p:spPr>
      </p:pic>
      <p:pic>
        <p:nvPicPr>
          <p:cNvPr id="1232" name="Google Shape;1232;p3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08854" y="1951999"/>
            <a:ext cx="1600198" cy="704087"/>
          </a:xfrm>
          <a:prstGeom prst="rect">
            <a:avLst/>
          </a:prstGeom>
          <a:noFill/>
          <a:ln>
            <a:noFill/>
          </a:ln>
        </p:spPr>
      </p:pic>
      <p:pic>
        <p:nvPicPr>
          <p:cNvPr id="1233" name="Google Shape;1233;p3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8852" y="2717636"/>
            <a:ext cx="1600200" cy="976123"/>
          </a:xfrm>
          <a:prstGeom prst="rect">
            <a:avLst/>
          </a:prstGeom>
          <a:noFill/>
          <a:ln>
            <a:noFill/>
          </a:ln>
        </p:spPr>
      </p:pic>
      <p:pic>
        <p:nvPicPr>
          <p:cNvPr id="1234" name="Google Shape;1234;p3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108852" y="3700222"/>
            <a:ext cx="1600201" cy="688086"/>
          </a:xfrm>
          <a:prstGeom prst="rect">
            <a:avLst/>
          </a:prstGeom>
          <a:noFill/>
          <a:ln>
            <a:noFill/>
          </a:ln>
        </p:spPr>
      </p:pic>
      <p:sp>
        <p:nvSpPr>
          <p:cNvPr id="1235" name="Google Shape;1235;p36"/>
          <p:cNvSpPr txBox="1"/>
          <p:nvPr/>
        </p:nvSpPr>
        <p:spPr>
          <a:xfrm>
            <a:off x="0" y="4577500"/>
            <a:ext cx="91440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a:solidFill>
                  <a:schemeClr val="hlink"/>
                </a:solidFill>
                <a:hlinkClick r:id="rId9"/>
              </a:rPr>
              <a:t>kubecon.io</a:t>
            </a:r>
            <a:endParaRPr sz="2400" b="1"/>
          </a:p>
        </p:txBody>
      </p:sp>
    </p:spTree>
    <p:extLst>
      <p:ext uri="{BB962C8B-B14F-4D97-AF65-F5344CB8AC3E}">
        <p14:creationId xmlns:p14="http://schemas.microsoft.com/office/powerpoint/2010/main" val="90865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37"/>
          <p:cNvSpPr txBox="1">
            <a:spLocks noGrp="1"/>
          </p:cNvSpPr>
          <p:nvPr>
            <p:ph type="title"/>
          </p:nvPr>
        </p:nvSpPr>
        <p:spPr>
          <a:xfrm>
            <a:off x="311700" y="445025"/>
            <a:ext cx="8520600" cy="572700"/>
          </a:xfrm>
          <a:prstGeom prst="rect">
            <a:avLst/>
          </a:prstGeom>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endParaRPr sz="2600">
              <a:solidFill>
                <a:srgbClr val="FFFFFF"/>
              </a:solidFill>
            </a:endParaRPr>
          </a:p>
        </p:txBody>
      </p:sp>
      <p:pic>
        <p:nvPicPr>
          <p:cNvPr id="1241" name="Google Shape;1241;p3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0475" y="95825"/>
            <a:ext cx="5142728" cy="2093474"/>
          </a:xfrm>
          <a:prstGeom prst="rect">
            <a:avLst/>
          </a:prstGeom>
          <a:noFill/>
          <a:ln>
            <a:noFill/>
          </a:ln>
        </p:spPr>
      </p:pic>
      <p:sp>
        <p:nvSpPr>
          <p:cNvPr id="1242" name="Google Shape;1242;p37"/>
          <p:cNvSpPr/>
          <p:nvPr/>
        </p:nvSpPr>
        <p:spPr>
          <a:xfrm>
            <a:off x="2262375" y="3951800"/>
            <a:ext cx="2392800" cy="677100"/>
          </a:xfrm>
          <a:prstGeom prst="rect">
            <a:avLst/>
          </a:prstGeom>
          <a:solidFill>
            <a:srgbClr val="0075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u="sng" dirty="0">
                <a:solidFill>
                  <a:schemeClr val="lt1"/>
                </a:solidFill>
                <a:latin typeface="Century Gothic"/>
                <a:ea typeface="Century Gothic"/>
                <a:cs typeface="Century Gothic"/>
                <a:sym typeface="Century Gothic"/>
                <a:hlinkClick r:id="rId4"/>
              </a:rPr>
              <a:t>赞助计划书</a:t>
            </a:r>
            <a:endParaRPr sz="2000" b="1" dirty="0">
              <a:solidFill>
                <a:schemeClr val="lt1"/>
              </a:solidFill>
              <a:latin typeface="Century Gothic"/>
              <a:ea typeface="Century Gothic"/>
              <a:cs typeface="Century Gothic"/>
              <a:sym typeface="Century Gothic"/>
            </a:endParaRPr>
          </a:p>
        </p:txBody>
      </p:sp>
      <p:sp>
        <p:nvSpPr>
          <p:cNvPr id="1243" name="Google Shape;1243;p37"/>
          <p:cNvSpPr txBox="1"/>
          <p:nvPr/>
        </p:nvSpPr>
        <p:spPr>
          <a:xfrm>
            <a:off x="401250" y="2244500"/>
            <a:ext cx="6930600" cy="142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sz="2100">
              <a:solidFill>
                <a:srgbClr val="999999"/>
              </a:solidFill>
            </a:endParaRPr>
          </a:p>
        </p:txBody>
      </p:sp>
      <p:pic>
        <p:nvPicPr>
          <p:cNvPr id="1244" name="Google Shape;1244;p3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269325" y="1738525"/>
            <a:ext cx="2874675" cy="3404977"/>
          </a:xfrm>
          <a:prstGeom prst="rect">
            <a:avLst/>
          </a:prstGeom>
          <a:noFill/>
          <a:ln>
            <a:noFill/>
          </a:ln>
        </p:spPr>
      </p:pic>
      <p:sp>
        <p:nvSpPr>
          <p:cNvPr id="1245" name="Google Shape;1245;p37"/>
          <p:cNvSpPr txBox="1">
            <a:spLocks noGrp="1"/>
          </p:cNvSpPr>
          <p:nvPr>
            <p:ph type="body" idx="1"/>
          </p:nvPr>
        </p:nvSpPr>
        <p:spPr>
          <a:xfrm>
            <a:off x="11475" y="2203100"/>
            <a:ext cx="6489000" cy="1637400"/>
          </a:xfrm>
          <a:prstGeom prst="rect">
            <a:avLst/>
          </a:prstGeom>
        </p:spPr>
        <p:txBody>
          <a:bodyPr spcFirstLastPara="1" wrap="square" lIns="91425" tIns="91425" rIns="91425" bIns="91425" anchor="t" anchorCtr="0">
            <a:noAutofit/>
          </a:bodyPr>
          <a:lstStyle/>
          <a:p>
            <a:pPr marL="342900" lvl="0" indent="-292100" algn="l" rtl="0">
              <a:lnSpc>
                <a:spcPct val="90000"/>
              </a:lnSpc>
              <a:spcBef>
                <a:spcPts val="800"/>
              </a:spcBef>
              <a:spcAft>
                <a:spcPts val="0"/>
              </a:spcAft>
              <a:buClr>
                <a:schemeClr val="dk2"/>
              </a:buClr>
              <a:buSzPts val="2000"/>
              <a:buFont typeface="Century Gothic"/>
              <a:buChar char="•"/>
            </a:pPr>
            <a:r>
              <a:rPr lang="zh-CN" altLang="en-US" sz="2000" u="sng" dirty="0">
                <a:solidFill>
                  <a:schemeClr val="hlink"/>
                </a:solidFill>
                <a:latin typeface="Century Gothic"/>
                <a:ea typeface="Century Gothic"/>
                <a:cs typeface="Century Gothic"/>
                <a:sym typeface="Century Gothic"/>
                <a:hlinkClick r:id="rId6"/>
              </a:rPr>
              <a:t>首尔</a:t>
            </a:r>
            <a:r>
              <a:rPr lang="en-US" sz="2000" dirty="0">
                <a:solidFill>
                  <a:schemeClr val="dk2"/>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a:t>
            </a:r>
            <a:r>
              <a:rPr lang="en-US" sz="2000" dirty="0">
                <a:solidFill>
                  <a:schemeClr val="dk2"/>
                </a:solidFill>
                <a:latin typeface="Century Gothic"/>
                <a:ea typeface="Century Gothic"/>
                <a:cs typeface="Century Gothic"/>
                <a:sym typeface="Century Gothic"/>
              </a:rPr>
              <a:t> 9-10, 2019; </a:t>
            </a:r>
            <a:r>
              <a:rPr lang="zh-CN" altLang="en-US" sz="2000" u="sng" dirty="0">
                <a:solidFill>
                  <a:schemeClr val="hlink"/>
                </a:solidFill>
                <a:latin typeface="Century Gothic"/>
                <a:ea typeface="Century Gothic"/>
                <a:cs typeface="Century Gothic"/>
                <a:sym typeface="Century Gothic"/>
                <a:hlinkClick r:id="rId7"/>
              </a:rPr>
              <a:t>悉尼</a:t>
            </a:r>
            <a:r>
              <a:rPr lang="en-US" sz="2000" dirty="0">
                <a:solidFill>
                  <a:schemeClr val="dk2"/>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a:t>
            </a:r>
            <a:r>
              <a:rPr lang="en-US" sz="2000" dirty="0">
                <a:solidFill>
                  <a:schemeClr val="dk2"/>
                </a:solidFill>
                <a:latin typeface="Century Gothic"/>
                <a:ea typeface="Century Gothic"/>
                <a:cs typeface="Century Gothic"/>
                <a:sym typeface="Century Gothic"/>
              </a:rPr>
              <a:t> 12-13, 2019</a:t>
            </a:r>
            <a:endParaRPr sz="2000" dirty="0">
              <a:solidFill>
                <a:schemeClr val="dk2"/>
              </a:solidFill>
              <a:latin typeface="Century Gothic"/>
              <a:ea typeface="Century Gothic"/>
              <a:cs typeface="Century Gothic"/>
              <a:sym typeface="Century Gothic"/>
            </a:endParaRPr>
          </a:p>
          <a:p>
            <a:pPr marL="342900" lvl="0" indent="-292100">
              <a:lnSpc>
                <a:spcPct val="90000"/>
              </a:lnSpc>
              <a:buClr>
                <a:schemeClr val="dk2"/>
              </a:buClr>
              <a:buSzPts val="2000"/>
              <a:buFont typeface="Century Gothic"/>
              <a:buChar char="•"/>
            </a:pPr>
            <a:r>
              <a:rPr lang="zh-CN" altLang="en-US" sz="2000" u="sng" dirty="0">
                <a:solidFill>
                  <a:schemeClr val="hlink"/>
                </a:solidFill>
                <a:latin typeface="Century Gothic"/>
                <a:ea typeface="Century Gothic"/>
                <a:cs typeface="Century Gothic"/>
                <a:sym typeface="Century Gothic"/>
                <a:hlinkClick r:id="rId8"/>
              </a:rPr>
              <a:t>班加罗尔</a:t>
            </a:r>
            <a:r>
              <a:rPr lang="en-US" sz="2000" dirty="0">
                <a:solidFill>
                  <a:schemeClr val="dk2"/>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2</a:t>
            </a:r>
            <a:r>
              <a:rPr lang="zh-CN" altLang="en-US" sz="2000" dirty="0">
                <a:solidFill>
                  <a:schemeClr val="dk2"/>
                </a:solidFill>
                <a:latin typeface="Century Gothic"/>
                <a:ea typeface="Century Gothic"/>
                <a:cs typeface="Century Gothic"/>
                <a:sym typeface="Century Gothic"/>
              </a:rPr>
              <a:t>月</a:t>
            </a:r>
            <a:r>
              <a:rPr lang="en-US" altLang="zh-CN" sz="2000" dirty="0">
                <a:solidFill>
                  <a:schemeClr val="dk2"/>
                </a:solidFill>
                <a:latin typeface="Century Gothic"/>
                <a:ea typeface="Century Gothic"/>
                <a:cs typeface="Century Gothic"/>
                <a:sym typeface="Century Gothic"/>
              </a:rPr>
              <a:t>17-18, 2020</a:t>
            </a:r>
            <a:r>
              <a:rPr lang="zh-CN" altLang="en-US" sz="2000" dirty="0">
                <a:solidFill>
                  <a:schemeClr val="dk2"/>
                </a:solidFill>
                <a:latin typeface="Century Gothic"/>
                <a:ea typeface="Century Gothic"/>
                <a:cs typeface="Century Gothic"/>
                <a:sym typeface="Century Gothic"/>
              </a:rPr>
              <a:t>；</a:t>
            </a:r>
            <a:r>
              <a:rPr lang="en-US" altLang="zh-CN" sz="2000" u="sng" dirty="0">
                <a:solidFill>
                  <a:schemeClr val="hlink"/>
                </a:solidFill>
                <a:latin typeface="Century Gothic"/>
                <a:ea typeface="Century Gothic"/>
                <a:cs typeface="Century Gothic"/>
                <a:sym typeface="Century Gothic"/>
                <a:hlinkClick r:id="rId9"/>
              </a:rPr>
              <a:t> </a:t>
            </a:r>
            <a:r>
              <a:rPr lang="zh-CN" altLang="en-US" sz="2000" u="sng" dirty="0">
                <a:solidFill>
                  <a:schemeClr val="hlink"/>
                </a:solidFill>
                <a:latin typeface="Century Gothic"/>
                <a:ea typeface="Century Gothic"/>
                <a:cs typeface="Century Gothic"/>
                <a:sym typeface="Century Gothic"/>
                <a:hlinkClick r:id="rId8"/>
              </a:rPr>
              <a:t>德里</a:t>
            </a:r>
            <a:r>
              <a:rPr lang="zh-CN" altLang="en-US" sz="2000" u="sng" dirty="0">
                <a:solidFill>
                  <a:schemeClr val="hlink"/>
                </a:solidFill>
                <a:latin typeface="Century Gothic"/>
                <a:ea typeface="Century Gothic"/>
                <a:cs typeface="Century Gothic"/>
                <a:sym typeface="Century Gothic"/>
              </a:rPr>
              <a:t> </a:t>
            </a:r>
            <a:r>
              <a:rPr lang="zh-CN" altLang="en-US" sz="2000" dirty="0">
                <a:solidFill>
                  <a:schemeClr val="hlink"/>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2</a:t>
            </a:r>
            <a:r>
              <a:rPr lang="zh-CN" altLang="en-US" sz="2000" dirty="0">
                <a:solidFill>
                  <a:schemeClr val="dk2"/>
                </a:solidFill>
                <a:latin typeface="Century Gothic"/>
                <a:ea typeface="Century Gothic"/>
                <a:cs typeface="Century Gothic"/>
                <a:sym typeface="Century Gothic"/>
              </a:rPr>
              <a:t>月</a:t>
            </a:r>
            <a:r>
              <a:rPr lang="en-US" altLang="zh-CN" sz="2000" dirty="0">
                <a:solidFill>
                  <a:schemeClr val="dk2"/>
                </a:solidFill>
                <a:latin typeface="Century Gothic"/>
                <a:ea typeface="Century Gothic"/>
                <a:cs typeface="Century Gothic"/>
                <a:sym typeface="Century Gothic"/>
              </a:rPr>
              <a:t>20-21, 2020</a:t>
            </a:r>
          </a:p>
          <a:p>
            <a:pPr marL="342900" lvl="0" indent="-292100">
              <a:lnSpc>
                <a:spcPct val="90000"/>
              </a:lnSpc>
              <a:buClr>
                <a:schemeClr val="dk2"/>
              </a:buClr>
              <a:buSzPts val="2000"/>
              <a:buFont typeface="Century Gothic"/>
              <a:buChar char="•"/>
            </a:pPr>
            <a:r>
              <a:rPr lang="en-US" altLang="zh-CN" sz="2000" dirty="0">
                <a:solidFill>
                  <a:schemeClr val="dk2"/>
                </a:solidFill>
                <a:latin typeface="Century Gothic"/>
                <a:ea typeface="Century Gothic"/>
                <a:cs typeface="Century Gothic"/>
                <a:sym typeface="Century Gothic"/>
              </a:rPr>
              <a:t>2020</a:t>
            </a:r>
            <a:r>
              <a:rPr lang="zh-CN" altLang="en-US" sz="2000" dirty="0">
                <a:solidFill>
                  <a:schemeClr val="dk2"/>
                </a:solidFill>
                <a:latin typeface="Century Gothic"/>
                <a:ea typeface="Century Gothic"/>
                <a:cs typeface="Century Gothic"/>
                <a:sym typeface="Century Gothic"/>
              </a:rPr>
              <a:t>计划</a:t>
            </a:r>
            <a:r>
              <a:rPr lang="en-US" altLang="zh-CN"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特拉维夫，墨西哥城</a:t>
            </a:r>
            <a:r>
              <a:rPr lang="en-US" sz="2000" dirty="0">
                <a:solidFill>
                  <a:schemeClr val="dk2"/>
                </a:solidFill>
                <a:latin typeface="Century Gothic"/>
                <a:ea typeface="Century Gothic"/>
                <a:cs typeface="Century Gothic"/>
                <a:sym typeface="Century Gothic"/>
              </a:rPr>
              <a:t> &amp; </a:t>
            </a:r>
            <a:r>
              <a:rPr lang="zh-CN" altLang="en-US" sz="2000" dirty="0">
                <a:solidFill>
                  <a:schemeClr val="dk2"/>
                </a:solidFill>
                <a:latin typeface="Century Gothic"/>
                <a:ea typeface="Century Gothic"/>
                <a:cs typeface="Century Gothic"/>
                <a:sym typeface="Century Gothic"/>
              </a:rPr>
              <a:t>圣保罗</a:t>
            </a:r>
            <a:r>
              <a:rPr lang="en-US"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东京</a:t>
            </a:r>
            <a:r>
              <a:rPr lang="en-US" sz="2000" dirty="0">
                <a:solidFill>
                  <a:schemeClr val="dk2"/>
                </a:solidFill>
                <a:latin typeface="Century Gothic"/>
                <a:ea typeface="Century Gothic"/>
                <a:cs typeface="Century Gothic"/>
                <a:sym typeface="Century Gothic"/>
              </a:rPr>
              <a:t> &amp; </a:t>
            </a:r>
            <a:r>
              <a:rPr lang="zh-CN" altLang="en-US" sz="2000" dirty="0">
                <a:solidFill>
                  <a:schemeClr val="dk2"/>
                </a:solidFill>
                <a:latin typeface="Century Gothic"/>
                <a:ea typeface="Century Gothic"/>
                <a:cs typeface="Century Gothic"/>
                <a:sym typeface="Century Gothic"/>
              </a:rPr>
              <a:t>新加坡</a:t>
            </a:r>
            <a:r>
              <a:rPr lang="en-US"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首尔</a:t>
            </a:r>
            <a:r>
              <a:rPr lang="en-US" sz="2000" dirty="0">
                <a:solidFill>
                  <a:schemeClr val="dk2"/>
                </a:solidFill>
                <a:latin typeface="Century Gothic"/>
                <a:ea typeface="Century Gothic"/>
                <a:cs typeface="Century Gothic"/>
                <a:sym typeface="Century Gothic"/>
              </a:rPr>
              <a:t>l &amp; </a:t>
            </a:r>
            <a:r>
              <a:rPr lang="zh-CN" altLang="en-US" sz="2000" dirty="0">
                <a:solidFill>
                  <a:schemeClr val="dk2"/>
                </a:solidFill>
                <a:latin typeface="Century Gothic"/>
                <a:ea typeface="Century Gothic"/>
                <a:cs typeface="Century Gothic"/>
                <a:sym typeface="Century Gothic"/>
              </a:rPr>
              <a:t>悉尼</a:t>
            </a:r>
            <a:endParaRPr lang="en-US" altLang="zh-CN" sz="2000" dirty="0">
              <a:solidFill>
                <a:schemeClr val="dk2"/>
              </a:solidFill>
              <a:latin typeface="Century Gothic"/>
              <a:ea typeface="Century Gothic"/>
              <a:cs typeface="Century Gothic"/>
              <a:sym typeface="Century Gothic"/>
            </a:endParaRPr>
          </a:p>
          <a:p>
            <a:pPr marL="342900" lvl="0" indent="-292100" algn="l" rtl="0">
              <a:lnSpc>
                <a:spcPct val="90000"/>
              </a:lnSpc>
              <a:spcBef>
                <a:spcPts val="0"/>
              </a:spcBef>
              <a:spcAft>
                <a:spcPts val="0"/>
              </a:spcAft>
              <a:buClr>
                <a:schemeClr val="dk2"/>
              </a:buClr>
              <a:buSzPts val="2000"/>
              <a:buFont typeface="Century Gothic"/>
              <a:buChar char="•"/>
            </a:pPr>
            <a:r>
              <a:rPr lang="zh-CN" altLang="en-US" sz="2000" dirty="0">
                <a:solidFill>
                  <a:schemeClr val="dk2"/>
                </a:solidFill>
                <a:latin typeface="Century Gothic"/>
                <a:ea typeface="Century Gothic"/>
                <a:cs typeface="Century Gothic"/>
                <a:sym typeface="Century Gothic"/>
              </a:rPr>
              <a:t>两天的活动，目标与会者</a:t>
            </a:r>
            <a:r>
              <a:rPr lang="en-US" altLang="zh-CN" sz="2000" dirty="0">
                <a:solidFill>
                  <a:schemeClr val="dk2"/>
                </a:solidFill>
                <a:latin typeface="Century Gothic"/>
                <a:ea typeface="Century Gothic"/>
                <a:cs typeface="Century Gothic"/>
                <a:sym typeface="Century Gothic"/>
              </a:rPr>
              <a:t>1500</a:t>
            </a:r>
            <a:r>
              <a:rPr lang="zh-CN" altLang="en-US" sz="2000" dirty="0">
                <a:solidFill>
                  <a:schemeClr val="dk2"/>
                </a:solidFill>
                <a:latin typeface="Century Gothic"/>
                <a:ea typeface="Century Gothic"/>
                <a:cs typeface="Century Gothic"/>
                <a:sym typeface="Century Gothic"/>
              </a:rPr>
              <a:t>人</a:t>
            </a:r>
            <a:endParaRPr sz="2000" dirty="0">
              <a:solidFill>
                <a:srgbClr val="3F4749"/>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9529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2"/>
          <p:cNvPicPr preferRelativeResize="0"/>
          <p:nvPr/>
        </p:nvPicPr>
        <p:blipFill rotWithShape="1">
          <a:blip r:embed="rId3">
            <a:alphaModFix/>
          </a:blip>
          <a:srcRect/>
          <a:stretch/>
        </p:blipFill>
        <p:spPr>
          <a:xfrm>
            <a:off x="6243050" y="779089"/>
            <a:ext cx="1396500" cy="2073976"/>
          </a:xfrm>
          <a:prstGeom prst="rect">
            <a:avLst/>
          </a:prstGeom>
          <a:noFill/>
          <a:ln>
            <a:noFill/>
          </a:ln>
        </p:spPr>
      </p:pic>
      <p:grpSp>
        <p:nvGrpSpPr>
          <p:cNvPr id="150" name="Google Shape;150;p12"/>
          <p:cNvGrpSpPr/>
          <p:nvPr/>
        </p:nvGrpSpPr>
        <p:grpSpPr>
          <a:xfrm>
            <a:off x="2632776" y="1052537"/>
            <a:ext cx="2947188" cy="1321421"/>
            <a:chOff x="4236269" y="713706"/>
            <a:chExt cx="3285239" cy="1753245"/>
          </a:xfrm>
        </p:grpSpPr>
        <p:sp>
          <p:nvSpPr>
            <p:cNvPr id="151" name="Google Shape;151;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 name="Google Shape;152;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 name="Google Shape;153;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 name="Google Shape;154;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 name="Google Shape;155;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56" name="Google Shape;156;p12"/>
          <p:cNvSpPr txBox="1"/>
          <p:nvPr/>
        </p:nvSpPr>
        <p:spPr>
          <a:xfrm>
            <a:off x="1985019" y="1830300"/>
            <a:ext cx="1186500" cy="2805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157" name="Google Shape;157;p12"/>
          <p:cNvSpPr/>
          <p:nvPr/>
        </p:nvSpPr>
        <p:spPr>
          <a:xfrm>
            <a:off x="3509964" y="2640530"/>
            <a:ext cx="1193100" cy="472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158" name="Google Shape;158;p12"/>
          <p:cNvSpPr/>
          <p:nvPr/>
        </p:nvSpPr>
        <p:spPr>
          <a:xfrm>
            <a:off x="4730609" y="2628322"/>
            <a:ext cx="897000" cy="32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159" name="Google Shape;159;p12"/>
          <p:cNvSpPr/>
          <p:nvPr/>
        </p:nvSpPr>
        <p:spPr>
          <a:xfrm>
            <a:off x="3079970" y="1248689"/>
            <a:ext cx="940800" cy="143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160" name="Google Shape;160;p12"/>
          <p:cNvSpPr txBox="1"/>
          <p:nvPr/>
        </p:nvSpPr>
        <p:spPr>
          <a:xfrm>
            <a:off x="4011610" y="825699"/>
            <a:ext cx="1396500" cy="2805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dirty="0">
                <a:solidFill>
                  <a:srgbClr val="492661"/>
                </a:solidFill>
                <a:latin typeface="Century Gothic"/>
                <a:ea typeface="Century Gothic"/>
                <a:cs typeface="Century Gothic"/>
                <a:sym typeface="Century Gothic"/>
              </a:rPr>
              <a:t>晚期大众</a:t>
            </a:r>
            <a:endParaRPr lang="en-US" altLang="zh-CN" sz="800" b="1"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161" name="Google Shape;161;p12"/>
          <p:cNvCxnSpPr/>
          <p:nvPr/>
        </p:nvCxnSpPr>
        <p:spPr>
          <a:xfrm>
            <a:off x="1327475" y="9752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162" name="Google Shape;162;p12"/>
          <p:cNvCxnSpPr/>
          <p:nvPr/>
        </p:nvCxnSpPr>
        <p:spPr>
          <a:xfrm rot="10800000" flipH="1">
            <a:off x="1327478" y="18102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163" name="Google Shape;163;p12"/>
          <p:cNvCxnSpPr>
            <a:stCxn id="164" idx="3"/>
          </p:cNvCxnSpPr>
          <p:nvPr/>
        </p:nvCxnSpPr>
        <p:spPr>
          <a:xfrm>
            <a:off x="1332560" y="2363019"/>
            <a:ext cx="1424700" cy="0"/>
          </a:xfrm>
          <a:prstGeom prst="straightConnector1">
            <a:avLst/>
          </a:prstGeom>
          <a:noFill/>
          <a:ln w="28575" cap="flat" cmpd="sng">
            <a:solidFill>
              <a:srgbClr val="D1186B"/>
            </a:solidFill>
            <a:prstDash val="solid"/>
            <a:round/>
            <a:headEnd type="none" w="sm" len="sm"/>
            <a:tailEnd type="none" w="sm" len="sm"/>
          </a:ln>
        </p:spPr>
      </p:cxnSp>
      <p:sp>
        <p:nvSpPr>
          <p:cNvPr id="164" name="Google Shape;164;p12"/>
          <p:cNvSpPr txBox="1"/>
          <p:nvPr/>
        </p:nvSpPr>
        <p:spPr>
          <a:xfrm>
            <a:off x="391760" y="22395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a:t>
            </a:r>
            <a:endParaRPr sz="800" dirty="0">
              <a:solidFill>
                <a:srgbClr val="FFFFFF"/>
              </a:solidFill>
              <a:latin typeface="Century Gothic"/>
              <a:ea typeface="Century Gothic"/>
              <a:cs typeface="Century Gothic"/>
              <a:sym typeface="Century Gothic"/>
            </a:endParaRPr>
          </a:p>
        </p:txBody>
      </p:sp>
      <p:sp>
        <p:nvSpPr>
          <p:cNvPr id="165" name="Google Shape;165;p12"/>
          <p:cNvSpPr txBox="1"/>
          <p:nvPr/>
        </p:nvSpPr>
        <p:spPr>
          <a:xfrm>
            <a:off x="386627" y="851806"/>
            <a:ext cx="940800" cy="2469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a:t>
            </a:r>
            <a:endParaRPr sz="800" b="1" i="0" u="none" strike="noStrike" cap="none" dirty="0">
              <a:solidFill>
                <a:srgbClr val="FFFFFF"/>
              </a:solidFill>
              <a:latin typeface="Century Gothic"/>
              <a:ea typeface="Century Gothic"/>
              <a:cs typeface="Century Gothic"/>
              <a:sym typeface="Century Gothic"/>
            </a:endParaRPr>
          </a:p>
        </p:txBody>
      </p:sp>
      <p:sp>
        <p:nvSpPr>
          <p:cNvPr id="166" name="Google Shape;166;p12"/>
          <p:cNvSpPr txBox="1"/>
          <p:nvPr/>
        </p:nvSpPr>
        <p:spPr>
          <a:xfrm>
            <a:off x="386629" y="1692614"/>
            <a:ext cx="940800" cy="2469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a:t>
            </a:r>
            <a:endParaRPr sz="800" b="1" i="0" u="none" strike="noStrike" cap="none" dirty="0">
              <a:solidFill>
                <a:srgbClr val="FFFFFF"/>
              </a:solidFill>
              <a:latin typeface="Century Gothic"/>
              <a:ea typeface="Century Gothic"/>
              <a:cs typeface="Century Gothic"/>
              <a:sym typeface="Century Gothic"/>
            </a:endParaRPr>
          </a:p>
        </p:txBody>
      </p:sp>
      <p:sp>
        <p:nvSpPr>
          <p:cNvPr id="167" name="Google Shape;167;p12"/>
          <p:cNvSpPr/>
          <p:nvPr/>
        </p:nvSpPr>
        <p:spPr>
          <a:xfrm>
            <a:off x="2638614" y="2608720"/>
            <a:ext cx="1193100" cy="472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168" name="Google Shape;168;p12"/>
          <p:cNvSpPr txBox="1"/>
          <p:nvPr/>
        </p:nvSpPr>
        <p:spPr>
          <a:xfrm>
            <a:off x="4143825" y="295175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169" name="Google Shape;169;p12"/>
          <p:cNvCxnSpPr/>
          <p:nvPr/>
        </p:nvCxnSpPr>
        <p:spPr>
          <a:xfrm>
            <a:off x="270150" y="3116075"/>
            <a:ext cx="3778800" cy="0"/>
          </a:xfrm>
          <a:prstGeom prst="straightConnector1">
            <a:avLst/>
          </a:prstGeom>
          <a:noFill/>
          <a:ln w="28575" cap="flat" cmpd="sng">
            <a:solidFill>
              <a:srgbClr val="CCCCCC"/>
            </a:solidFill>
            <a:prstDash val="solid"/>
            <a:round/>
            <a:headEnd type="none" w="sm" len="sm"/>
            <a:tailEnd type="none" w="sm" len="sm"/>
          </a:ln>
        </p:spPr>
      </p:cxnSp>
      <p:cxnSp>
        <p:nvCxnSpPr>
          <p:cNvPr id="170" name="Google Shape;170;p12"/>
          <p:cNvCxnSpPr/>
          <p:nvPr/>
        </p:nvCxnSpPr>
        <p:spPr>
          <a:xfrm>
            <a:off x="5129703" y="3114879"/>
            <a:ext cx="3744300" cy="0"/>
          </a:xfrm>
          <a:prstGeom prst="straightConnector1">
            <a:avLst/>
          </a:prstGeom>
          <a:noFill/>
          <a:ln w="28575" cap="flat" cmpd="sng">
            <a:solidFill>
              <a:srgbClr val="CCCCCC"/>
            </a:solidFill>
            <a:prstDash val="solid"/>
            <a:round/>
            <a:headEnd type="none" w="sm" len="sm"/>
            <a:tailEnd type="none" w="sm" len="sm"/>
          </a:ln>
        </p:spPr>
      </p:cxnSp>
      <p:sp>
        <p:nvSpPr>
          <p:cNvPr id="171" name="Google Shape;171;p12"/>
          <p:cNvSpPr/>
          <p:nvPr/>
        </p:nvSpPr>
        <p:spPr>
          <a:xfrm>
            <a:off x="3155719"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2" name="Google Shape;172;p12"/>
          <p:cNvSpPr/>
          <p:nvPr/>
        </p:nvSpPr>
        <p:spPr>
          <a:xfrm rot="10800000">
            <a:off x="3471089" y="14249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3" name="Google Shape;173;p12"/>
          <p:cNvSpPr/>
          <p:nvPr/>
        </p:nvSpPr>
        <p:spPr>
          <a:xfrm rot="10800000">
            <a:off x="4630586" y="11602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4" name="Google Shape;174;p12"/>
          <p:cNvSpPr/>
          <p:nvPr/>
        </p:nvSpPr>
        <p:spPr>
          <a:xfrm>
            <a:off x="4011608"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5" name="Google Shape;175;p12"/>
          <p:cNvSpPr/>
          <p:nvPr/>
        </p:nvSpPr>
        <p:spPr>
          <a:xfrm>
            <a:off x="5099667"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6" name="Google Shape;176;p12"/>
          <p:cNvSpPr/>
          <p:nvPr/>
        </p:nvSpPr>
        <p:spPr>
          <a:xfrm rot="10800000">
            <a:off x="2551837" y="21260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7" name="Google Shape;177;p12"/>
          <p:cNvSpPr/>
          <p:nvPr/>
        </p:nvSpPr>
        <p:spPr>
          <a:xfrm rot="10800000">
            <a:off x="660675" y="2623790"/>
            <a:ext cx="403200" cy="3492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8" name="Google Shape;178;p12"/>
          <p:cNvSpPr txBox="1">
            <a:spLocks noGrp="1"/>
          </p:cNvSpPr>
          <p:nvPr>
            <p:ph type="title"/>
          </p:nvPr>
        </p:nvSpPr>
        <p:spPr/>
        <p:txBody>
          <a:bodyPr/>
          <a:lstStyle/>
          <a:p>
            <a:pPr lvl="0"/>
            <a:r>
              <a:rPr lang="en-US" altLang="zh-CN"/>
              <a:t>CNCF</a:t>
            </a:r>
            <a:r>
              <a:rPr lang="zh-CN" altLang="en-US"/>
              <a:t>项目成熟情况</a:t>
            </a:r>
            <a:endParaRPr lang="zh-CN" altLang="en-US" dirty="0"/>
          </a:p>
        </p:txBody>
      </p:sp>
      <p:grpSp>
        <p:nvGrpSpPr>
          <p:cNvPr id="179" name="Google Shape;179;p12"/>
          <p:cNvGrpSpPr/>
          <p:nvPr/>
        </p:nvGrpSpPr>
        <p:grpSpPr>
          <a:xfrm>
            <a:off x="193950" y="3251597"/>
            <a:ext cx="726300" cy="821278"/>
            <a:chOff x="-26675" y="4075350"/>
            <a:chExt cx="726300" cy="821278"/>
          </a:xfrm>
        </p:grpSpPr>
        <p:pic>
          <p:nvPicPr>
            <p:cNvPr id="180" name="Google Shape;180;p1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81" name="Google Shape;181;p1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身份规范</a:t>
              </a:r>
              <a:endParaRPr sz="700" dirty="0"/>
            </a:p>
          </p:txBody>
        </p:sp>
      </p:grpSp>
      <p:grpSp>
        <p:nvGrpSpPr>
          <p:cNvPr id="182" name="Google Shape;182;p12"/>
          <p:cNvGrpSpPr/>
          <p:nvPr/>
        </p:nvGrpSpPr>
        <p:grpSpPr>
          <a:xfrm>
            <a:off x="1149568" y="3230250"/>
            <a:ext cx="502800" cy="863972"/>
            <a:chOff x="639525" y="4032653"/>
            <a:chExt cx="502800" cy="863972"/>
          </a:xfrm>
        </p:grpSpPr>
        <p:pic>
          <p:nvPicPr>
            <p:cNvPr id="183" name="Google Shape;183;p1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84" name="Google Shape;184;p1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a:t>
              </a:r>
              <a:endParaRPr sz="700" dirty="0"/>
            </a:p>
          </p:txBody>
        </p:sp>
      </p:grpSp>
      <p:grpSp>
        <p:nvGrpSpPr>
          <p:cNvPr id="185" name="Google Shape;185;p12"/>
          <p:cNvGrpSpPr/>
          <p:nvPr/>
        </p:nvGrpSpPr>
        <p:grpSpPr>
          <a:xfrm>
            <a:off x="2821103" y="3263734"/>
            <a:ext cx="502800" cy="797001"/>
            <a:chOff x="1604367" y="4099624"/>
            <a:chExt cx="502800" cy="797001"/>
          </a:xfrm>
        </p:grpSpPr>
        <p:sp>
          <p:nvSpPr>
            <p:cNvPr id="186" name="Google Shape;186;p12"/>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工具</a:t>
              </a:r>
              <a:endParaRPr sz="700" dirty="0"/>
            </a:p>
          </p:txBody>
        </p:sp>
        <p:pic>
          <p:nvPicPr>
            <p:cNvPr id="187" name="Google Shape;187;p1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pic>
        <p:nvPicPr>
          <p:cNvPr id="188" name="Google Shape;188;p1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189" name="Google Shape;189;p12"/>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nvGrpSpPr>
          <p:cNvPr id="190" name="Google Shape;190;p12"/>
          <p:cNvGrpSpPr/>
          <p:nvPr/>
        </p:nvGrpSpPr>
        <p:grpSpPr>
          <a:xfrm>
            <a:off x="4577825" y="3271486"/>
            <a:ext cx="599100" cy="846217"/>
            <a:chOff x="2570015" y="4009858"/>
            <a:chExt cx="599100" cy="846217"/>
          </a:xfrm>
        </p:grpSpPr>
        <p:sp>
          <p:nvSpPr>
            <p:cNvPr id="191" name="Google Shape;191;p12"/>
            <p:cNvSpPr txBox="1"/>
            <p:nvPr/>
          </p:nvSpPr>
          <p:spPr>
            <a:xfrm>
              <a:off x="2570015" y="44801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pic>
          <p:nvPicPr>
            <p:cNvPr id="192" name="Google Shape;192;p12"/>
            <p:cNvPicPr preferRelativeResize="0"/>
            <p:nvPr/>
          </p:nvPicPr>
          <p:blipFill rotWithShape="1">
            <a:blip r:embed="rId8" cstate="print">
              <a:alphaModFix/>
              <a:extLst>
                <a:ext uri="{28A0092B-C50C-407E-A947-70E740481C1C}">
                  <a14:useLocalDpi xmlns:a14="http://schemas.microsoft.com/office/drawing/2010/main"/>
                </a:ext>
              </a:extLst>
            </a:blip>
            <a:srcRect t="-7527" r="-7515" b="-10"/>
            <a:stretch/>
          </p:blipFill>
          <p:spPr>
            <a:xfrm>
              <a:off x="2667978" y="4009858"/>
              <a:ext cx="403199" cy="522338"/>
            </a:xfrm>
            <a:prstGeom prst="rect">
              <a:avLst/>
            </a:prstGeom>
            <a:noFill/>
            <a:ln>
              <a:noFill/>
            </a:ln>
          </p:spPr>
        </p:pic>
      </p:grpSp>
      <p:grpSp>
        <p:nvGrpSpPr>
          <p:cNvPr id="193" name="Google Shape;193;p12"/>
          <p:cNvGrpSpPr/>
          <p:nvPr/>
        </p:nvGrpSpPr>
        <p:grpSpPr>
          <a:xfrm>
            <a:off x="1881635" y="3335347"/>
            <a:ext cx="666300" cy="729975"/>
            <a:chOff x="1006186" y="4166650"/>
            <a:chExt cx="666300" cy="729975"/>
          </a:xfrm>
        </p:grpSpPr>
        <p:sp>
          <p:nvSpPr>
            <p:cNvPr id="194" name="Google Shape;194;p12"/>
            <p:cNvSpPr txBox="1"/>
            <p:nvPr/>
          </p:nvSpPr>
          <p:spPr>
            <a:xfrm>
              <a:off x="1006186"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无服务器</a:t>
              </a:r>
              <a:endParaRPr sz="700" dirty="0"/>
            </a:p>
          </p:txBody>
        </p:sp>
        <p:pic>
          <p:nvPicPr>
            <p:cNvPr id="195" name="Google Shape;195;p1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110737" y="4166650"/>
              <a:ext cx="457198" cy="307571"/>
            </a:xfrm>
            <a:prstGeom prst="rect">
              <a:avLst/>
            </a:prstGeom>
            <a:noFill/>
            <a:ln>
              <a:noFill/>
            </a:ln>
          </p:spPr>
        </p:pic>
      </p:grpSp>
      <p:grpSp>
        <p:nvGrpSpPr>
          <p:cNvPr id="196" name="Google Shape;196;p12"/>
          <p:cNvGrpSpPr/>
          <p:nvPr/>
        </p:nvGrpSpPr>
        <p:grpSpPr>
          <a:xfrm>
            <a:off x="6430873" y="3231999"/>
            <a:ext cx="599100" cy="869235"/>
            <a:chOff x="4370625" y="4027390"/>
            <a:chExt cx="599100" cy="869235"/>
          </a:xfrm>
        </p:grpSpPr>
        <p:pic>
          <p:nvPicPr>
            <p:cNvPr id="197" name="Google Shape;197;p12"/>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8" name="Google Shape;198;p1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容器安全</a:t>
              </a:r>
              <a:endParaRPr sz="700" dirty="0">
                <a:solidFill>
                  <a:srgbClr val="606060"/>
                </a:solidFill>
                <a:highlight>
                  <a:srgbClr val="FFFFFF"/>
                </a:highlight>
              </a:endParaRPr>
            </a:p>
          </p:txBody>
        </p:sp>
      </p:grpSp>
      <p:grpSp>
        <p:nvGrpSpPr>
          <p:cNvPr id="199" name="Google Shape;199;p12"/>
          <p:cNvGrpSpPr/>
          <p:nvPr/>
        </p:nvGrpSpPr>
        <p:grpSpPr>
          <a:xfrm>
            <a:off x="7319291" y="3253092"/>
            <a:ext cx="666300" cy="818284"/>
            <a:chOff x="4086769" y="4078341"/>
            <a:chExt cx="666300" cy="818284"/>
          </a:xfrm>
        </p:grpSpPr>
        <p:sp>
          <p:nvSpPr>
            <p:cNvPr id="200" name="Google Shape;200;p12"/>
            <p:cNvSpPr txBox="1"/>
            <p:nvPr/>
          </p:nvSpPr>
          <p:spPr>
            <a:xfrm>
              <a:off x="4086769"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201" name="Google Shape;201;p1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2" name="Google Shape;202;p12"/>
          <p:cNvGrpSpPr/>
          <p:nvPr/>
        </p:nvGrpSpPr>
        <p:grpSpPr>
          <a:xfrm>
            <a:off x="8244276" y="3244581"/>
            <a:ext cx="599100" cy="835307"/>
            <a:chOff x="5557975" y="4061318"/>
            <a:chExt cx="599100" cy="835307"/>
          </a:xfrm>
        </p:grpSpPr>
        <p:sp>
          <p:nvSpPr>
            <p:cNvPr id="203" name="Google Shape;203;p12"/>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204" name="Google Shape;204;p1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205" name="Google Shape;205;p12"/>
          <p:cNvGrpSpPr/>
          <p:nvPr/>
        </p:nvGrpSpPr>
        <p:grpSpPr>
          <a:xfrm>
            <a:off x="260637" y="4031895"/>
            <a:ext cx="461850" cy="797558"/>
            <a:chOff x="6251237" y="4097702"/>
            <a:chExt cx="461850" cy="797558"/>
          </a:xfrm>
        </p:grpSpPr>
        <p:sp>
          <p:nvSpPr>
            <p:cNvPr id="206" name="Google Shape;206;p12"/>
            <p:cNvSpPr txBox="1"/>
            <p:nvPr/>
          </p:nvSpPr>
          <p:spPr>
            <a:xfrm>
              <a:off x="6301890" y="4519360"/>
              <a:ext cx="402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207" name="Google Shape;207;p12"/>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251237" y="4097702"/>
              <a:ext cx="461850" cy="461873"/>
            </a:xfrm>
            <a:prstGeom prst="rect">
              <a:avLst/>
            </a:prstGeom>
            <a:noFill/>
            <a:ln>
              <a:noFill/>
            </a:ln>
          </p:spPr>
        </p:pic>
      </p:grpSp>
      <p:grpSp>
        <p:nvGrpSpPr>
          <p:cNvPr id="208" name="Google Shape;208;p12"/>
          <p:cNvGrpSpPr/>
          <p:nvPr/>
        </p:nvGrpSpPr>
        <p:grpSpPr>
          <a:xfrm>
            <a:off x="1088165" y="4097733"/>
            <a:ext cx="548700" cy="716498"/>
            <a:chOff x="6857825" y="4191377"/>
            <a:chExt cx="548700" cy="716498"/>
          </a:xfrm>
        </p:grpSpPr>
        <p:sp>
          <p:nvSpPr>
            <p:cNvPr id="209" name="Google Shape;209;p12"/>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210" name="Google Shape;210;p12"/>
            <p:cNvPicPr preferRelativeResize="0"/>
            <p:nvPr/>
          </p:nvPicPr>
          <p:blipFill rotWithShape="1">
            <a:blip r:embed="rId14"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211" name="Google Shape;211;p12"/>
          <p:cNvGrpSpPr/>
          <p:nvPr/>
        </p:nvGrpSpPr>
        <p:grpSpPr>
          <a:xfrm>
            <a:off x="1867468" y="4118055"/>
            <a:ext cx="666300" cy="737504"/>
            <a:chOff x="7400323" y="4170371"/>
            <a:chExt cx="666300" cy="737504"/>
          </a:xfrm>
        </p:grpSpPr>
        <p:sp>
          <p:nvSpPr>
            <p:cNvPr id="212" name="Google Shape;212;p12"/>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213" name="Google Shape;213;p12"/>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214" name="Google Shape;214;p12"/>
          <p:cNvGrpSpPr/>
          <p:nvPr/>
        </p:nvGrpSpPr>
        <p:grpSpPr>
          <a:xfrm>
            <a:off x="3641675" y="4104683"/>
            <a:ext cx="666300" cy="764249"/>
            <a:chOff x="8010250" y="4143626"/>
            <a:chExt cx="666300" cy="764249"/>
          </a:xfrm>
        </p:grpSpPr>
        <p:sp>
          <p:nvSpPr>
            <p:cNvPr id="215" name="Google Shape;215;p12"/>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solidFill>
                  <a:srgbClr val="606060"/>
                </a:solidFill>
                <a:highlight>
                  <a:srgbClr val="FFFFFF"/>
                </a:highlight>
              </a:endParaRPr>
            </a:p>
          </p:txBody>
        </p:sp>
        <p:pic>
          <p:nvPicPr>
            <p:cNvPr id="216" name="Google Shape;216;p1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217" name="Google Shape;217;p12"/>
          <p:cNvGrpSpPr/>
          <p:nvPr/>
        </p:nvGrpSpPr>
        <p:grpSpPr>
          <a:xfrm>
            <a:off x="2716475" y="4132060"/>
            <a:ext cx="834900" cy="709490"/>
            <a:chOff x="2716475" y="4208260"/>
            <a:chExt cx="834900" cy="709490"/>
          </a:xfrm>
        </p:grpSpPr>
        <p:sp>
          <p:nvSpPr>
            <p:cNvPr id="218" name="Google Shape;218;p12"/>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219" name="Google Shape;219;p1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220" name="Google Shape;220;p12"/>
          <p:cNvGrpSpPr/>
          <p:nvPr/>
        </p:nvGrpSpPr>
        <p:grpSpPr>
          <a:xfrm>
            <a:off x="4566878" y="4193894"/>
            <a:ext cx="666300" cy="713138"/>
            <a:chOff x="8037182" y="4194737"/>
            <a:chExt cx="666300" cy="713138"/>
          </a:xfrm>
        </p:grpSpPr>
        <p:pic>
          <p:nvPicPr>
            <p:cNvPr id="221" name="Google Shape;221;p12"/>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096129" y="4194737"/>
              <a:ext cx="502800" cy="276557"/>
            </a:xfrm>
            <a:prstGeom prst="rect">
              <a:avLst/>
            </a:prstGeom>
            <a:noFill/>
            <a:ln>
              <a:noFill/>
            </a:ln>
          </p:spPr>
        </p:pic>
        <p:sp>
          <p:nvSpPr>
            <p:cNvPr id="222" name="Google Shape;222;p12"/>
            <p:cNvSpPr txBox="1"/>
            <p:nvPr/>
          </p:nvSpPr>
          <p:spPr>
            <a:xfrm>
              <a:off x="8037182"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grpSp>
      <p:grpSp>
        <p:nvGrpSpPr>
          <p:cNvPr id="223" name="Google Shape;223;p12"/>
          <p:cNvGrpSpPr/>
          <p:nvPr/>
        </p:nvGrpSpPr>
        <p:grpSpPr>
          <a:xfrm>
            <a:off x="5492081" y="4005520"/>
            <a:ext cx="666300" cy="886375"/>
            <a:chOff x="8559163" y="4021500"/>
            <a:chExt cx="666300" cy="886375"/>
          </a:xfrm>
        </p:grpSpPr>
        <p:sp>
          <p:nvSpPr>
            <p:cNvPr id="224" name="Google Shape;224;p1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25" name="Google Shape;225;p1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26" name="Google Shape;226;p12"/>
          <p:cNvGrpSpPr/>
          <p:nvPr/>
        </p:nvGrpSpPr>
        <p:grpSpPr>
          <a:xfrm>
            <a:off x="7342463" y="4121807"/>
            <a:ext cx="666300" cy="751800"/>
            <a:chOff x="8559138" y="4177875"/>
            <a:chExt cx="666300" cy="751800"/>
          </a:xfrm>
        </p:grpSpPr>
        <p:sp>
          <p:nvSpPr>
            <p:cNvPr id="227" name="Google Shape;227;p12"/>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a:t>
              </a:r>
              <a:endParaRPr sz="700" dirty="0">
                <a:solidFill>
                  <a:srgbClr val="606060"/>
                </a:solidFill>
              </a:endParaRPr>
            </a:p>
          </p:txBody>
        </p:sp>
        <p:pic>
          <p:nvPicPr>
            <p:cNvPr id="228" name="Google Shape;228;p12"/>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229" name="Google Shape;229;p12"/>
          <p:cNvGrpSpPr/>
          <p:nvPr/>
        </p:nvGrpSpPr>
        <p:grpSpPr>
          <a:xfrm>
            <a:off x="6330294" y="4126170"/>
            <a:ext cx="827852" cy="721275"/>
            <a:chOff x="8929373" y="4186600"/>
            <a:chExt cx="827852" cy="721275"/>
          </a:xfrm>
        </p:grpSpPr>
        <p:pic>
          <p:nvPicPr>
            <p:cNvPr id="230" name="Google Shape;230;p12"/>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231" name="Google Shape;231;p12"/>
            <p:cNvSpPr txBox="1"/>
            <p:nvPr/>
          </p:nvSpPr>
          <p:spPr>
            <a:xfrm>
              <a:off x="8929373" y="4531975"/>
              <a:ext cx="827852"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Kafka </a:t>
              </a:r>
              <a:r>
                <a:rPr lang="zh-CN" altLang="en-US" sz="700" dirty="0">
                  <a:solidFill>
                    <a:srgbClr val="606060"/>
                  </a:solidFill>
                </a:rPr>
                <a:t>运行工具</a:t>
              </a:r>
              <a:endParaRPr sz="700" dirty="0">
                <a:solidFill>
                  <a:srgbClr val="606060"/>
                </a:solidFill>
              </a:endParaRPr>
            </a:p>
          </p:txBody>
        </p:sp>
      </p:grpSp>
      <p:grpSp>
        <p:nvGrpSpPr>
          <p:cNvPr id="232" name="Google Shape;232;p12"/>
          <p:cNvGrpSpPr/>
          <p:nvPr/>
        </p:nvGrpSpPr>
        <p:grpSpPr>
          <a:xfrm>
            <a:off x="5408100" y="3433145"/>
            <a:ext cx="834900" cy="660305"/>
            <a:chOff x="5408100" y="3433145"/>
            <a:chExt cx="834900" cy="660305"/>
          </a:xfrm>
        </p:grpSpPr>
        <p:sp>
          <p:nvSpPr>
            <p:cNvPr id="233" name="Google Shape;233;p12"/>
            <p:cNvSpPr txBox="1"/>
            <p:nvPr/>
          </p:nvSpPr>
          <p:spPr>
            <a:xfrm>
              <a:off x="5408100" y="37175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包装规范</a:t>
              </a:r>
              <a:endParaRPr sz="700" dirty="0">
                <a:solidFill>
                  <a:srgbClr val="606060"/>
                </a:solidFill>
                <a:highlight>
                  <a:srgbClr val="FFFFFF"/>
                </a:highlight>
              </a:endParaRPr>
            </a:p>
          </p:txBody>
        </p:sp>
        <p:pic>
          <p:nvPicPr>
            <p:cNvPr id="234" name="Google Shape;234;p1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596951" y="3433145"/>
              <a:ext cx="457198" cy="330296"/>
            </a:xfrm>
            <a:prstGeom prst="rect">
              <a:avLst/>
            </a:prstGeom>
            <a:noFill/>
            <a:ln>
              <a:noFill/>
            </a:ln>
          </p:spPr>
        </p:pic>
      </p:grpSp>
      <p:grpSp>
        <p:nvGrpSpPr>
          <p:cNvPr id="235" name="Google Shape;235;p12"/>
          <p:cNvGrpSpPr/>
          <p:nvPr/>
        </p:nvGrpSpPr>
        <p:grpSpPr>
          <a:xfrm>
            <a:off x="8180676" y="4079784"/>
            <a:ext cx="726300" cy="793816"/>
            <a:chOff x="8180676" y="4155984"/>
            <a:chExt cx="726300" cy="793816"/>
          </a:xfrm>
        </p:grpSpPr>
        <p:sp>
          <p:nvSpPr>
            <p:cNvPr id="236" name="Google Shape;236;p12"/>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VM </a:t>
              </a:r>
              <a:r>
                <a:rPr lang="zh-CN" altLang="en-US" sz="700" dirty="0">
                  <a:solidFill>
                    <a:srgbClr val="606060"/>
                  </a:solidFill>
                </a:rPr>
                <a:t>运行工具</a:t>
              </a:r>
              <a:endParaRPr sz="700" dirty="0">
                <a:solidFill>
                  <a:srgbClr val="606060"/>
                </a:solidFill>
              </a:endParaRPr>
            </a:p>
          </p:txBody>
        </p:sp>
        <p:pic>
          <p:nvPicPr>
            <p:cNvPr id="237" name="Google Shape;237;p1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spTree>
    <p:extLst>
      <p:ext uri="{BB962C8B-B14F-4D97-AF65-F5344CB8AC3E}">
        <p14:creationId xmlns:p14="http://schemas.microsoft.com/office/powerpoint/2010/main" val="28507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err="1"/>
              <a:t>KubeCon</a:t>
            </a:r>
            <a:r>
              <a:rPr lang="en-US" dirty="0"/>
              <a:t> + </a:t>
            </a:r>
            <a:r>
              <a:rPr lang="en-US" dirty="0" err="1"/>
              <a:t>CloudNativeCon</a:t>
            </a:r>
            <a:r>
              <a:rPr lang="en-US" dirty="0"/>
              <a:t> </a:t>
            </a:r>
            <a:r>
              <a:rPr lang="zh-CN" altLang="en-US" dirty="0"/>
              <a:t>参会人数</a:t>
            </a:r>
            <a:endParaRPr dirty="0"/>
          </a:p>
        </p:txBody>
      </p:sp>
      <p:pic>
        <p:nvPicPr>
          <p:cNvPr id="1460" name="Google Shape;1460;p5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688289"/>
            <a:ext cx="8839203" cy="4073606"/>
          </a:xfrm>
          <a:prstGeom prst="rect">
            <a:avLst/>
          </a:prstGeom>
          <a:noFill/>
          <a:ln>
            <a:noFill/>
          </a:ln>
        </p:spPr>
      </p:pic>
    </p:spTree>
    <p:extLst>
      <p:ext uri="{BB962C8B-B14F-4D97-AF65-F5344CB8AC3E}">
        <p14:creationId xmlns:p14="http://schemas.microsoft.com/office/powerpoint/2010/main" val="98872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9"/>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426" name="Google Shape;426;p39"/>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lvl="0">
              <a:buSzPts val="1500"/>
            </a:pPr>
            <a:r>
              <a:rPr lang="zh-CN" altLang="en-US" sz="1600" b="1"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427" name="Google Shape;427;p3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90" cy="5143503"/>
          </a:xfrm>
          <a:prstGeom prst="rect">
            <a:avLst/>
          </a:prstGeom>
          <a:noFill/>
          <a:ln>
            <a:noFill/>
          </a:ln>
        </p:spPr>
      </p:pic>
      <p:sp>
        <p:nvSpPr>
          <p:cNvPr id="2" name="文本框 1"/>
          <p:cNvSpPr txBox="1"/>
          <p:nvPr/>
        </p:nvSpPr>
        <p:spPr>
          <a:xfrm>
            <a:off x="2468880" y="6492240"/>
            <a:ext cx="184731" cy="307777"/>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203991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 name="Google Shape;346;p1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152400"/>
            <a:ext cx="9144000" cy="5849117"/>
          </a:xfrm>
          <a:prstGeom prst="rect">
            <a:avLst/>
          </a:prstGeom>
          <a:noFill/>
          <a:ln>
            <a:noFill/>
          </a:ln>
        </p:spPr>
      </p:pic>
    </p:spTree>
    <p:extLst>
      <p:ext uri="{BB962C8B-B14F-4D97-AF65-F5344CB8AC3E}">
        <p14:creationId xmlns:p14="http://schemas.microsoft.com/office/powerpoint/2010/main" val="1641706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38" name="Google Shape;438;p41"/>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208854258"/>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9255</TotalTime>
  <Words>2717</Words>
  <Application>Microsoft Macintosh PowerPoint</Application>
  <PresentationFormat>On-screen Show (16:9)</PresentationFormat>
  <Paragraphs>575</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最终用户社区有122家公司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450+ 会员且数量不断增长</vt:lpstr>
      <vt:lpstr>450+ 会员且数量不断增长（白银会员，1）</vt:lpstr>
      <vt:lpstr>450+ 会员，且数量不断增长（白银会员，2）</vt:lpstr>
      <vt:lpstr>450+ 会员，且数量不断增长（白银会员，3）</vt:lpstr>
      <vt:lpstr> 中国区会员</vt:lpstr>
      <vt:lpstr>Kubernetes一致性认证</vt:lpstr>
      <vt:lpstr>97 家已认证的Kubernetes合作伙伴</vt:lpstr>
      <vt:lpstr>培训与认证</vt:lpstr>
      <vt:lpstr>Kubernetes认证服务供应商</vt:lpstr>
      <vt:lpstr>117 家KCSP合作伙伴</vt:lpstr>
      <vt:lpstr>CNF Testbed</vt:lpstr>
      <vt:lpstr>KubeCon + CloudNativeCon</vt:lpstr>
      <vt:lpstr>PowerPoint Presentation</vt:lpstr>
      <vt:lpstr>KubeCon + CloudNativeCon 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187</cp:revision>
  <dcterms:modified xsi:type="dcterms:W3CDTF">2019-10-28T01:08:15Z</dcterms:modified>
</cp:coreProperties>
</file>